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5.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6.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7.xml" ContentType="application/vnd.openxmlformats-officedocument.theme+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theme/theme8.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78" r:id="rId3"/>
    <p:sldMasterId id="2147483696" r:id="rId4"/>
    <p:sldMasterId id="2147483714" r:id="rId5"/>
    <p:sldMasterId id="2147483732" r:id="rId6"/>
    <p:sldMasterId id="2147483750" r:id="rId7"/>
    <p:sldMasterId id="2147483768" r:id="rId8"/>
  </p:sldMasterIdLst>
  <p:sldIdLst>
    <p:sldId id="256" r:id="rId9"/>
    <p:sldId id="257" r:id="rId10"/>
    <p:sldId id="258" r:id="rId11"/>
    <p:sldId id="260" r:id="rId12"/>
    <p:sldId id="261" r:id="rId13"/>
    <p:sldId id="262" r:id="rId14"/>
    <p:sldId id="263" r:id="rId15"/>
    <p:sldId id="279" r:id="rId16"/>
    <p:sldId id="281" r:id="rId17"/>
    <p:sldId id="280" r:id="rId18"/>
    <p:sldId id="286" r:id="rId19"/>
    <p:sldId id="283" r:id="rId20"/>
    <p:sldId id="285" r:id="rId21"/>
    <p:sldId id="266" r:id="rId22"/>
    <p:sldId id="268" r:id="rId23"/>
    <p:sldId id="269" r:id="rId24"/>
    <p:sldId id="270" r:id="rId25"/>
    <p:sldId id="271" r:id="rId26"/>
    <p:sldId id="272" r:id="rId27"/>
    <p:sldId id="273" r:id="rId28"/>
    <p:sldId id="274" r:id="rId29"/>
    <p:sldId id="275" r:id="rId30"/>
    <p:sldId id="276" r:id="rId31"/>
    <p:sldId id="277" r:id="rId32"/>
    <p:sldId id="278"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C39DE1-2ECB-4150-923B-FEE6E3234572}" v="3" dt="2024-12-18T04:37:48.2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94660"/>
  </p:normalViewPr>
  <p:slideViewPr>
    <p:cSldViewPr snapToGrid="0" snapToObjects="1">
      <p:cViewPr varScale="1">
        <p:scale>
          <a:sx n="75" d="100"/>
          <a:sy n="75" d="100"/>
        </p:scale>
        <p:origin x="1483" y="4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microsoft.com/office/2015/10/relationships/revisionInfo" Target="revisionInfo.xml"/><Relationship Id="rId21" Type="http://schemas.openxmlformats.org/officeDocument/2006/relationships/slide" Target="slides/slide13.xml"/><Relationship Id="rId34" Type="http://schemas.openxmlformats.org/officeDocument/2006/relationships/presProps" Target="presProps.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viewProps" Target="view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dana yadav" userId="754c82fbaed9c76f" providerId="LiveId" clId="{7CC39DE1-2ECB-4150-923B-FEE6E3234572}"/>
    <pc:docChg chg="undo redo custSel addSld delSld modSld">
      <pc:chgData name="chandana yadav" userId="754c82fbaed9c76f" providerId="LiveId" clId="{7CC39DE1-2ECB-4150-923B-FEE6E3234572}" dt="2024-12-18T17:12:56.368" v="1014" actId="20577"/>
      <pc:docMkLst>
        <pc:docMk/>
      </pc:docMkLst>
      <pc:sldChg chg="addSp modSp mod setBg">
        <pc:chgData name="chandana yadav" userId="754c82fbaed9c76f" providerId="LiveId" clId="{7CC39DE1-2ECB-4150-923B-FEE6E3234572}" dt="2024-12-18T06:50:48.309" v="1011" actId="27636"/>
        <pc:sldMkLst>
          <pc:docMk/>
          <pc:sldMk cId="0" sldId="256"/>
        </pc:sldMkLst>
        <pc:spChg chg="mod">
          <ac:chgData name="chandana yadav" userId="754c82fbaed9c76f" providerId="LiveId" clId="{7CC39DE1-2ECB-4150-923B-FEE6E3234572}" dt="2024-12-18T06:50:14.436" v="986" actId="14100"/>
          <ac:spMkLst>
            <pc:docMk/>
            <pc:sldMk cId="0" sldId="256"/>
            <ac:spMk id="2" creationId="{00000000-0000-0000-0000-000000000000}"/>
          </ac:spMkLst>
        </pc:spChg>
        <pc:spChg chg="mod">
          <ac:chgData name="chandana yadav" userId="754c82fbaed9c76f" providerId="LiveId" clId="{7CC39DE1-2ECB-4150-923B-FEE6E3234572}" dt="2024-12-18T06:50:48.309" v="1011" actId="27636"/>
          <ac:spMkLst>
            <pc:docMk/>
            <pc:sldMk cId="0" sldId="256"/>
            <ac:spMk id="3" creationId="{00000000-0000-0000-0000-000000000000}"/>
          </ac:spMkLst>
        </pc:spChg>
        <pc:spChg chg="add">
          <ac:chgData name="chandana yadav" userId="754c82fbaed9c76f" providerId="LiveId" clId="{7CC39DE1-2ECB-4150-923B-FEE6E3234572}" dt="2024-12-18T06:49:52.787" v="982" actId="26606"/>
          <ac:spMkLst>
            <pc:docMk/>
            <pc:sldMk cId="0" sldId="256"/>
            <ac:spMk id="9" creationId="{3AD630B4-4CCC-7B1D-1803-DAED942D7E50}"/>
          </ac:spMkLst>
        </pc:spChg>
        <pc:picChg chg="add">
          <ac:chgData name="chandana yadav" userId="754c82fbaed9c76f" providerId="LiveId" clId="{7CC39DE1-2ECB-4150-923B-FEE6E3234572}" dt="2024-12-18T06:49:52.787" v="982" actId="26606"/>
          <ac:picMkLst>
            <pc:docMk/>
            <pc:sldMk cId="0" sldId="256"/>
            <ac:picMk id="5" creationId="{D27AD786-A364-D1D1-F1D9-0C54459441A4}"/>
          </ac:picMkLst>
        </pc:picChg>
        <pc:cxnChg chg="add">
          <ac:chgData name="chandana yadav" userId="754c82fbaed9c76f" providerId="LiveId" clId="{7CC39DE1-2ECB-4150-923B-FEE6E3234572}" dt="2024-12-18T06:49:52.787" v="982" actId="26606"/>
          <ac:cxnSpMkLst>
            <pc:docMk/>
            <pc:sldMk cId="0" sldId="256"/>
            <ac:cxnSpMk id="11" creationId="{49264613-F0F7-08CE-0ADF-98407A64DAE6}"/>
          </ac:cxnSpMkLst>
        </pc:cxnChg>
      </pc:sldChg>
      <pc:sldChg chg="modSp mod">
        <pc:chgData name="chandana yadav" userId="754c82fbaed9c76f" providerId="LiveId" clId="{7CC39DE1-2ECB-4150-923B-FEE6E3234572}" dt="2024-12-18T17:12:56.368" v="1014" actId="20577"/>
        <pc:sldMkLst>
          <pc:docMk/>
          <pc:sldMk cId="0" sldId="257"/>
        </pc:sldMkLst>
        <pc:spChg chg="mod">
          <ac:chgData name="chandana yadav" userId="754c82fbaed9c76f" providerId="LiveId" clId="{7CC39DE1-2ECB-4150-923B-FEE6E3234572}" dt="2024-12-18T05:55:41.847" v="849" actId="404"/>
          <ac:spMkLst>
            <pc:docMk/>
            <pc:sldMk cId="0" sldId="257"/>
            <ac:spMk id="2" creationId="{00000000-0000-0000-0000-000000000000}"/>
          </ac:spMkLst>
        </pc:spChg>
        <pc:spChg chg="mod">
          <ac:chgData name="chandana yadav" userId="754c82fbaed9c76f" providerId="LiveId" clId="{7CC39DE1-2ECB-4150-923B-FEE6E3234572}" dt="2024-12-18T17:12:56.368" v="1014" actId="20577"/>
          <ac:spMkLst>
            <pc:docMk/>
            <pc:sldMk cId="0" sldId="257"/>
            <ac:spMk id="3" creationId="{00000000-0000-0000-0000-000000000000}"/>
          </ac:spMkLst>
        </pc:spChg>
      </pc:sldChg>
      <pc:sldChg chg="modSp mod">
        <pc:chgData name="chandana yadav" userId="754c82fbaed9c76f" providerId="LiveId" clId="{7CC39DE1-2ECB-4150-923B-FEE6E3234572}" dt="2024-12-18T05:55:34.288" v="847" actId="404"/>
        <pc:sldMkLst>
          <pc:docMk/>
          <pc:sldMk cId="0" sldId="258"/>
        </pc:sldMkLst>
        <pc:spChg chg="mod">
          <ac:chgData name="chandana yadav" userId="754c82fbaed9c76f" providerId="LiveId" clId="{7CC39DE1-2ECB-4150-923B-FEE6E3234572}" dt="2024-12-18T05:55:34.288" v="847" actId="404"/>
          <ac:spMkLst>
            <pc:docMk/>
            <pc:sldMk cId="0" sldId="258"/>
            <ac:spMk id="2" creationId="{00000000-0000-0000-0000-000000000000}"/>
          </ac:spMkLst>
        </pc:spChg>
        <pc:spChg chg="mod">
          <ac:chgData name="chandana yadav" userId="754c82fbaed9c76f" providerId="LiveId" clId="{7CC39DE1-2ECB-4150-923B-FEE6E3234572}" dt="2024-12-18T03:28:47.378" v="746" actId="2711"/>
          <ac:spMkLst>
            <pc:docMk/>
            <pc:sldMk cId="0" sldId="258"/>
            <ac:spMk id="3" creationId="{00000000-0000-0000-0000-000000000000}"/>
          </ac:spMkLst>
        </pc:spChg>
      </pc:sldChg>
      <pc:sldChg chg="modSp mod">
        <pc:chgData name="chandana yadav" userId="754c82fbaed9c76f" providerId="LiveId" clId="{7CC39DE1-2ECB-4150-923B-FEE6E3234572}" dt="2024-12-18T05:57:14.328" v="867" actId="403"/>
        <pc:sldMkLst>
          <pc:docMk/>
          <pc:sldMk cId="0" sldId="260"/>
        </pc:sldMkLst>
        <pc:spChg chg="mod">
          <ac:chgData name="chandana yadav" userId="754c82fbaed9c76f" providerId="LiveId" clId="{7CC39DE1-2ECB-4150-923B-FEE6E3234572}" dt="2024-12-18T05:55:27.663" v="845" actId="404"/>
          <ac:spMkLst>
            <pc:docMk/>
            <pc:sldMk cId="0" sldId="260"/>
            <ac:spMk id="2" creationId="{00000000-0000-0000-0000-000000000000}"/>
          </ac:spMkLst>
        </pc:spChg>
        <pc:spChg chg="mod">
          <ac:chgData name="chandana yadav" userId="754c82fbaed9c76f" providerId="LiveId" clId="{7CC39DE1-2ECB-4150-923B-FEE6E3234572}" dt="2024-12-18T05:57:14.328" v="867" actId="403"/>
          <ac:spMkLst>
            <pc:docMk/>
            <pc:sldMk cId="0" sldId="260"/>
            <ac:spMk id="3" creationId="{00000000-0000-0000-0000-000000000000}"/>
          </ac:spMkLst>
        </pc:spChg>
      </pc:sldChg>
      <pc:sldChg chg="modSp mod">
        <pc:chgData name="chandana yadav" userId="754c82fbaed9c76f" providerId="LiveId" clId="{7CC39DE1-2ECB-4150-923B-FEE6E3234572}" dt="2024-12-18T05:56:55.171" v="862" actId="20577"/>
        <pc:sldMkLst>
          <pc:docMk/>
          <pc:sldMk cId="0" sldId="261"/>
        </pc:sldMkLst>
        <pc:spChg chg="mod">
          <ac:chgData name="chandana yadav" userId="754c82fbaed9c76f" providerId="LiveId" clId="{7CC39DE1-2ECB-4150-923B-FEE6E3234572}" dt="2024-12-18T05:55:21.427" v="843" actId="404"/>
          <ac:spMkLst>
            <pc:docMk/>
            <pc:sldMk cId="0" sldId="261"/>
            <ac:spMk id="2" creationId="{00000000-0000-0000-0000-000000000000}"/>
          </ac:spMkLst>
        </pc:spChg>
        <pc:spChg chg="mod">
          <ac:chgData name="chandana yadav" userId="754c82fbaed9c76f" providerId="LiveId" clId="{7CC39DE1-2ECB-4150-923B-FEE6E3234572}" dt="2024-12-18T05:56:55.171" v="862" actId="20577"/>
          <ac:spMkLst>
            <pc:docMk/>
            <pc:sldMk cId="0" sldId="261"/>
            <ac:spMk id="5" creationId="{20EAFB34-16A0-3E3B-A617-BE59A25CA865}"/>
          </ac:spMkLst>
        </pc:spChg>
      </pc:sldChg>
      <pc:sldChg chg="modSp mod">
        <pc:chgData name="chandana yadav" userId="754c82fbaed9c76f" providerId="LiveId" clId="{7CC39DE1-2ECB-4150-923B-FEE6E3234572}" dt="2024-12-18T05:55:10.038" v="841" actId="404"/>
        <pc:sldMkLst>
          <pc:docMk/>
          <pc:sldMk cId="0" sldId="262"/>
        </pc:sldMkLst>
        <pc:spChg chg="mod">
          <ac:chgData name="chandana yadav" userId="754c82fbaed9c76f" providerId="LiveId" clId="{7CC39DE1-2ECB-4150-923B-FEE6E3234572}" dt="2024-12-18T05:55:10.038" v="841" actId="404"/>
          <ac:spMkLst>
            <pc:docMk/>
            <pc:sldMk cId="0" sldId="262"/>
            <ac:spMk id="2" creationId="{00000000-0000-0000-0000-000000000000}"/>
          </ac:spMkLst>
        </pc:spChg>
        <pc:spChg chg="mod">
          <ac:chgData name="chandana yadav" userId="754c82fbaed9c76f" providerId="LiveId" clId="{7CC39DE1-2ECB-4150-923B-FEE6E3234572}" dt="2024-12-18T03:31:10.641" v="757" actId="255"/>
          <ac:spMkLst>
            <pc:docMk/>
            <pc:sldMk cId="0" sldId="262"/>
            <ac:spMk id="3" creationId="{00000000-0000-0000-0000-000000000000}"/>
          </ac:spMkLst>
        </pc:spChg>
      </pc:sldChg>
      <pc:sldChg chg="modSp mod">
        <pc:chgData name="chandana yadav" userId="754c82fbaed9c76f" providerId="LiveId" clId="{7CC39DE1-2ECB-4150-923B-FEE6E3234572}" dt="2024-12-18T05:56:36.921" v="860" actId="27636"/>
        <pc:sldMkLst>
          <pc:docMk/>
          <pc:sldMk cId="0" sldId="263"/>
        </pc:sldMkLst>
        <pc:spChg chg="mod">
          <ac:chgData name="chandana yadav" userId="754c82fbaed9c76f" providerId="LiveId" clId="{7CC39DE1-2ECB-4150-923B-FEE6E3234572}" dt="2024-12-18T05:55:03.033" v="839" actId="404"/>
          <ac:spMkLst>
            <pc:docMk/>
            <pc:sldMk cId="0" sldId="263"/>
            <ac:spMk id="2" creationId="{00000000-0000-0000-0000-000000000000}"/>
          </ac:spMkLst>
        </pc:spChg>
        <pc:spChg chg="mod">
          <ac:chgData name="chandana yadav" userId="754c82fbaed9c76f" providerId="LiveId" clId="{7CC39DE1-2ECB-4150-923B-FEE6E3234572}" dt="2024-12-18T05:56:36.921" v="860" actId="27636"/>
          <ac:spMkLst>
            <pc:docMk/>
            <pc:sldMk cId="0" sldId="263"/>
            <ac:spMk id="3" creationId="{00000000-0000-0000-0000-000000000000}"/>
          </ac:spMkLst>
        </pc:spChg>
      </pc:sldChg>
      <pc:sldChg chg="del">
        <pc:chgData name="chandana yadav" userId="754c82fbaed9c76f" providerId="LiveId" clId="{7CC39DE1-2ECB-4150-923B-FEE6E3234572}" dt="2024-12-18T03:37:26.629" v="764" actId="47"/>
        <pc:sldMkLst>
          <pc:docMk/>
          <pc:sldMk cId="0" sldId="265"/>
        </pc:sldMkLst>
      </pc:sldChg>
      <pc:sldChg chg="modSp mod">
        <pc:chgData name="chandana yadav" userId="754c82fbaed9c76f" providerId="LiveId" clId="{7CC39DE1-2ECB-4150-923B-FEE6E3234572}" dt="2024-12-18T05:59:34.043" v="891" actId="20577"/>
        <pc:sldMkLst>
          <pc:docMk/>
          <pc:sldMk cId="0" sldId="266"/>
        </pc:sldMkLst>
        <pc:spChg chg="mod">
          <ac:chgData name="chandana yadav" userId="754c82fbaed9c76f" providerId="LiveId" clId="{7CC39DE1-2ECB-4150-923B-FEE6E3234572}" dt="2024-12-18T05:52:08.863" v="811" actId="108"/>
          <ac:spMkLst>
            <pc:docMk/>
            <pc:sldMk cId="0" sldId="266"/>
            <ac:spMk id="2" creationId="{00000000-0000-0000-0000-000000000000}"/>
          </ac:spMkLst>
        </pc:spChg>
        <pc:spChg chg="mod">
          <ac:chgData name="chandana yadav" userId="754c82fbaed9c76f" providerId="LiveId" clId="{7CC39DE1-2ECB-4150-923B-FEE6E3234572}" dt="2024-12-18T05:59:34.043" v="891" actId="20577"/>
          <ac:spMkLst>
            <pc:docMk/>
            <pc:sldMk cId="0" sldId="266"/>
            <ac:spMk id="3" creationId="{00000000-0000-0000-0000-000000000000}"/>
          </ac:spMkLst>
        </pc:spChg>
      </pc:sldChg>
      <pc:sldChg chg="del">
        <pc:chgData name="chandana yadav" userId="754c82fbaed9c76f" providerId="LiveId" clId="{7CC39DE1-2ECB-4150-923B-FEE6E3234572}" dt="2024-12-18T03:38:40.276" v="765" actId="47"/>
        <pc:sldMkLst>
          <pc:docMk/>
          <pc:sldMk cId="145496203" sldId="267"/>
        </pc:sldMkLst>
      </pc:sldChg>
      <pc:sldChg chg="modSp mod">
        <pc:chgData name="chandana yadav" userId="754c82fbaed9c76f" providerId="LiveId" clId="{7CC39DE1-2ECB-4150-923B-FEE6E3234572}" dt="2024-12-18T05:59:42.793" v="892" actId="2711"/>
        <pc:sldMkLst>
          <pc:docMk/>
          <pc:sldMk cId="4062136005" sldId="268"/>
        </pc:sldMkLst>
        <pc:spChg chg="mod">
          <ac:chgData name="chandana yadav" userId="754c82fbaed9c76f" providerId="LiveId" clId="{7CC39DE1-2ECB-4150-923B-FEE6E3234572}" dt="2024-12-18T05:52:01.699" v="810" actId="108"/>
          <ac:spMkLst>
            <pc:docMk/>
            <pc:sldMk cId="4062136005" sldId="268"/>
            <ac:spMk id="2" creationId="{DD0390E9-E560-A24E-6DF0-584182F4C748}"/>
          </ac:spMkLst>
        </pc:spChg>
        <pc:spChg chg="mod">
          <ac:chgData name="chandana yadav" userId="754c82fbaed9c76f" providerId="LiveId" clId="{7CC39DE1-2ECB-4150-923B-FEE6E3234572}" dt="2024-12-18T05:59:42.793" v="892" actId="2711"/>
          <ac:spMkLst>
            <pc:docMk/>
            <pc:sldMk cId="4062136005" sldId="268"/>
            <ac:spMk id="3" creationId="{F885C393-518A-AD8A-BE51-1849174F8226}"/>
          </ac:spMkLst>
        </pc:spChg>
      </pc:sldChg>
      <pc:sldChg chg="modSp mod">
        <pc:chgData name="chandana yadav" userId="754c82fbaed9c76f" providerId="LiveId" clId="{7CC39DE1-2ECB-4150-923B-FEE6E3234572}" dt="2024-12-18T05:59:54.004" v="893" actId="2711"/>
        <pc:sldMkLst>
          <pc:docMk/>
          <pc:sldMk cId="827514866" sldId="269"/>
        </pc:sldMkLst>
        <pc:spChg chg="mod">
          <ac:chgData name="chandana yadav" userId="754c82fbaed9c76f" providerId="LiveId" clId="{7CC39DE1-2ECB-4150-923B-FEE6E3234572}" dt="2024-12-18T05:49:43.509" v="793"/>
          <ac:spMkLst>
            <pc:docMk/>
            <pc:sldMk cId="827514866" sldId="269"/>
            <ac:spMk id="2" creationId="{B7CDDD30-3838-12C4-8707-E0ED00D77F5A}"/>
          </ac:spMkLst>
        </pc:spChg>
        <pc:spChg chg="mod">
          <ac:chgData name="chandana yadav" userId="754c82fbaed9c76f" providerId="LiveId" clId="{7CC39DE1-2ECB-4150-923B-FEE6E3234572}" dt="2024-12-18T05:59:54.004" v="893" actId="2711"/>
          <ac:spMkLst>
            <pc:docMk/>
            <pc:sldMk cId="827514866" sldId="269"/>
            <ac:spMk id="3" creationId="{5E62BABD-16F4-9057-0D89-EE6FA990F80A}"/>
          </ac:spMkLst>
        </pc:spChg>
      </pc:sldChg>
      <pc:sldChg chg="modSp add del mod">
        <pc:chgData name="chandana yadav" userId="754c82fbaed9c76f" providerId="LiveId" clId="{7CC39DE1-2ECB-4150-923B-FEE6E3234572}" dt="2024-12-18T06:00:09.014" v="897" actId="20577"/>
        <pc:sldMkLst>
          <pc:docMk/>
          <pc:sldMk cId="2613168238" sldId="270"/>
        </pc:sldMkLst>
        <pc:spChg chg="mod">
          <ac:chgData name="chandana yadav" userId="754c82fbaed9c76f" providerId="LiveId" clId="{7CC39DE1-2ECB-4150-923B-FEE6E3234572}" dt="2024-12-18T05:50:19.554" v="802" actId="2711"/>
          <ac:spMkLst>
            <pc:docMk/>
            <pc:sldMk cId="2613168238" sldId="270"/>
            <ac:spMk id="2" creationId="{76B37779-CCC4-C5A7-89EC-F2CA2688A96C}"/>
          </ac:spMkLst>
        </pc:spChg>
        <pc:spChg chg="mod">
          <ac:chgData name="chandana yadav" userId="754c82fbaed9c76f" providerId="LiveId" clId="{7CC39DE1-2ECB-4150-923B-FEE6E3234572}" dt="2024-12-18T06:00:09.014" v="897" actId="20577"/>
          <ac:spMkLst>
            <pc:docMk/>
            <pc:sldMk cId="2613168238" sldId="270"/>
            <ac:spMk id="3" creationId="{13634C5E-74C1-A67B-6596-456A0F3D163C}"/>
          </ac:spMkLst>
        </pc:spChg>
      </pc:sldChg>
      <pc:sldChg chg="modSp add del mod">
        <pc:chgData name="chandana yadav" userId="754c82fbaed9c76f" providerId="LiveId" clId="{7CC39DE1-2ECB-4150-923B-FEE6E3234572}" dt="2024-12-18T06:00:34.536" v="927" actId="20577"/>
        <pc:sldMkLst>
          <pc:docMk/>
          <pc:sldMk cId="3481713534" sldId="271"/>
        </pc:sldMkLst>
        <pc:spChg chg="mod">
          <ac:chgData name="chandana yadav" userId="754c82fbaed9c76f" providerId="LiveId" clId="{7CC39DE1-2ECB-4150-923B-FEE6E3234572}" dt="2024-12-18T05:50:28.508" v="803" actId="108"/>
          <ac:spMkLst>
            <pc:docMk/>
            <pc:sldMk cId="3481713534" sldId="271"/>
            <ac:spMk id="2" creationId="{6CE09A10-FE5F-44F2-E66A-16961DD96C0F}"/>
          </ac:spMkLst>
        </pc:spChg>
        <pc:spChg chg="mod">
          <ac:chgData name="chandana yadav" userId="754c82fbaed9c76f" providerId="LiveId" clId="{7CC39DE1-2ECB-4150-923B-FEE6E3234572}" dt="2024-12-18T06:00:34.536" v="927" actId="20577"/>
          <ac:spMkLst>
            <pc:docMk/>
            <pc:sldMk cId="3481713534" sldId="271"/>
            <ac:spMk id="3" creationId="{CAE2C2CB-FE24-928A-1627-94D04A2A7C45}"/>
          </ac:spMkLst>
        </pc:spChg>
      </pc:sldChg>
      <pc:sldChg chg="modSp add del mod">
        <pc:chgData name="chandana yadav" userId="754c82fbaed9c76f" providerId="LiveId" clId="{7CC39DE1-2ECB-4150-923B-FEE6E3234572}" dt="2024-12-18T06:01:06.043" v="955" actId="20577"/>
        <pc:sldMkLst>
          <pc:docMk/>
          <pc:sldMk cId="1698489023" sldId="272"/>
        </pc:sldMkLst>
        <pc:spChg chg="mod">
          <ac:chgData name="chandana yadav" userId="754c82fbaed9c76f" providerId="LiveId" clId="{7CC39DE1-2ECB-4150-923B-FEE6E3234572}" dt="2024-12-18T05:50:35.505" v="804" actId="108"/>
          <ac:spMkLst>
            <pc:docMk/>
            <pc:sldMk cId="1698489023" sldId="272"/>
            <ac:spMk id="2" creationId="{E99A505A-6390-6FB1-1123-CD0C46559E7F}"/>
          </ac:spMkLst>
        </pc:spChg>
        <pc:spChg chg="mod">
          <ac:chgData name="chandana yadav" userId="754c82fbaed9c76f" providerId="LiveId" clId="{7CC39DE1-2ECB-4150-923B-FEE6E3234572}" dt="2024-12-18T06:01:06.043" v="955" actId="20577"/>
          <ac:spMkLst>
            <pc:docMk/>
            <pc:sldMk cId="1698489023" sldId="272"/>
            <ac:spMk id="3" creationId="{65A158CA-30B5-4107-1A44-7F98E10808EF}"/>
          </ac:spMkLst>
        </pc:spChg>
      </pc:sldChg>
      <pc:sldChg chg="modSp add del mod">
        <pc:chgData name="chandana yadav" userId="754c82fbaed9c76f" providerId="LiveId" clId="{7CC39DE1-2ECB-4150-923B-FEE6E3234572}" dt="2024-12-18T06:01:30.085" v="967" actId="20577"/>
        <pc:sldMkLst>
          <pc:docMk/>
          <pc:sldMk cId="2522853229" sldId="273"/>
        </pc:sldMkLst>
        <pc:spChg chg="mod">
          <ac:chgData name="chandana yadav" userId="754c82fbaed9c76f" providerId="LiveId" clId="{7CC39DE1-2ECB-4150-923B-FEE6E3234572}" dt="2024-12-18T05:50:42.228" v="805" actId="108"/>
          <ac:spMkLst>
            <pc:docMk/>
            <pc:sldMk cId="2522853229" sldId="273"/>
            <ac:spMk id="2" creationId="{C03F1539-C4E9-CE86-FD7D-955334FB99A8}"/>
          </ac:spMkLst>
        </pc:spChg>
        <pc:spChg chg="mod">
          <ac:chgData name="chandana yadav" userId="754c82fbaed9c76f" providerId="LiveId" clId="{7CC39DE1-2ECB-4150-923B-FEE6E3234572}" dt="2024-12-18T06:01:30.085" v="967" actId="20577"/>
          <ac:spMkLst>
            <pc:docMk/>
            <pc:sldMk cId="2522853229" sldId="273"/>
            <ac:spMk id="3" creationId="{214E7021-0442-A46D-6257-877A0C092AA2}"/>
          </ac:spMkLst>
        </pc:spChg>
      </pc:sldChg>
      <pc:sldChg chg="modSp add del mod">
        <pc:chgData name="chandana yadav" userId="754c82fbaed9c76f" providerId="LiveId" clId="{7CC39DE1-2ECB-4150-923B-FEE6E3234572}" dt="2024-12-18T06:01:54.480" v="976" actId="20577"/>
        <pc:sldMkLst>
          <pc:docMk/>
          <pc:sldMk cId="273432877" sldId="274"/>
        </pc:sldMkLst>
        <pc:spChg chg="mod">
          <ac:chgData name="chandana yadav" userId="754c82fbaed9c76f" providerId="LiveId" clId="{7CC39DE1-2ECB-4150-923B-FEE6E3234572}" dt="2024-12-18T05:50:48.446" v="806" actId="108"/>
          <ac:spMkLst>
            <pc:docMk/>
            <pc:sldMk cId="273432877" sldId="274"/>
            <ac:spMk id="2" creationId="{6E4890D6-77C8-90FA-5C3C-4CD7B56F3CBF}"/>
          </ac:spMkLst>
        </pc:spChg>
        <pc:spChg chg="mod">
          <ac:chgData name="chandana yadav" userId="754c82fbaed9c76f" providerId="LiveId" clId="{7CC39DE1-2ECB-4150-923B-FEE6E3234572}" dt="2024-12-18T06:01:54.480" v="976" actId="20577"/>
          <ac:spMkLst>
            <pc:docMk/>
            <pc:sldMk cId="273432877" sldId="274"/>
            <ac:spMk id="3" creationId="{C036BA02-EB46-A897-01AF-F7B9E443C884}"/>
          </ac:spMkLst>
        </pc:spChg>
      </pc:sldChg>
      <pc:sldChg chg="modSp mod">
        <pc:chgData name="chandana yadav" userId="754c82fbaed9c76f" providerId="LiveId" clId="{7CC39DE1-2ECB-4150-923B-FEE6E3234572}" dt="2024-12-18T05:51:12.521" v="807" actId="108"/>
        <pc:sldMkLst>
          <pc:docMk/>
          <pc:sldMk cId="4216514085" sldId="275"/>
        </pc:sldMkLst>
        <pc:spChg chg="mod">
          <ac:chgData name="chandana yadav" userId="754c82fbaed9c76f" providerId="LiveId" clId="{7CC39DE1-2ECB-4150-923B-FEE6E3234572}" dt="2024-12-18T05:51:12.521" v="807" actId="108"/>
          <ac:spMkLst>
            <pc:docMk/>
            <pc:sldMk cId="4216514085" sldId="275"/>
            <ac:spMk id="2" creationId="{3E6DD0FA-8BEA-B077-A7C5-EB29AE5C6B5C}"/>
          </ac:spMkLst>
        </pc:spChg>
        <pc:spChg chg="mod">
          <ac:chgData name="chandana yadav" userId="754c82fbaed9c76f" providerId="LiveId" clId="{7CC39DE1-2ECB-4150-923B-FEE6E3234572}" dt="2024-12-18T01:45:07.628" v="154" actId="108"/>
          <ac:spMkLst>
            <pc:docMk/>
            <pc:sldMk cId="4216514085" sldId="275"/>
            <ac:spMk id="3" creationId="{88EE1224-03E1-FCE9-557F-6F8488592E0F}"/>
          </ac:spMkLst>
        </pc:spChg>
      </pc:sldChg>
      <pc:sldChg chg="modSp mod">
        <pc:chgData name="chandana yadav" userId="754c82fbaed9c76f" providerId="LiveId" clId="{7CC39DE1-2ECB-4150-923B-FEE6E3234572}" dt="2024-12-18T06:02:22.074" v="981" actId="20577"/>
        <pc:sldMkLst>
          <pc:docMk/>
          <pc:sldMk cId="3612365306" sldId="276"/>
        </pc:sldMkLst>
        <pc:spChg chg="mod">
          <ac:chgData name="chandana yadav" userId="754c82fbaed9c76f" providerId="LiveId" clId="{7CC39DE1-2ECB-4150-923B-FEE6E3234572}" dt="2024-12-18T05:51:34.967" v="808" actId="108"/>
          <ac:spMkLst>
            <pc:docMk/>
            <pc:sldMk cId="3612365306" sldId="276"/>
            <ac:spMk id="2" creationId="{7C352FCC-0539-8D8A-E79E-78B257E7060D}"/>
          </ac:spMkLst>
        </pc:spChg>
        <pc:spChg chg="mod">
          <ac:chgData name="chandana yadav" userId="754c82fbaed9c76f" providerId="LiveId" clId="{7CC39DE1-2ECB-4150-923B-FEE6E3234572}" dt="2024-12-18T06:02:22.074" v="981" actId="20577"/>
          <ac:spMkLst>
            <pc:docMk/>
            <pc:sldMk cId="3612365306" sldId="276"/>
            <ac:spMk id="3" creationId="{3C69B84F-8054-695F-1F59-DA1127B3ED74}"/>
          </ac:spMkLst>
        </pc:spChg>
      </pc:sldChg>
      <pc:sldChg chg="modSp mod">
        <pc:chgData name="chandana yadav" userId="754c82fbaed9c76f" providerId="LiveId" clId="{7CC39DE1-2ECB-4150-923B-FEE6E3234572}" dt="2024-12-18T05:51:42.530" v="809" actId="108"/>
        <pc:sldMkLst>
          <pc:docMk/>
          <pc:sldMk cId="870533067" sldId="277"/>
        </pc:sldMkLst>
        <pc:spChg chg="mod">
          <ac:chgData name="chandana yadav" userId="754c82fbaed9c76f" providerId="LiveId" clId="{7CC39DE1-2ECB-4150-923B-FEE6E3234572}" dt="2024-12-18T05:51:42.530" v="809" actId="108"/>
          <ac:spMkLst>
            <pc:docMk/>
            <pc:sldMk cId="870533067" sldId="277"/>
            <ac:spMk id="2" creationId="{B8ADF923-2916-2481-3824-79B2C061EAF6}"/>
          </ac:spMkLst>
        </pc:spChg>
        <pc:spChg chg="mod">
          <ac:chgData name="chandana yadav" userId="754c82fbaed9c76f" providerId="LiveId" clId="{7CC39DE1-2ECB-4150-923B-FEE6E3234572}" dt="2024-12-18T02:08:04.520" v="286" actId="20577"/>
          <ac:spMkLst>
            <pc:docMk/>
            <pc:sldMk cId="870533067" sldId="277"/>
            <ac:spMk id="3" creationId="{1423E599-6B6F-2646-1530-98139738A511}"/>
          </ac:spMkLst>
        </pc:spChg>
      </pc:sldChg>
      <pc:sldChg chg="modSp mod">
        <pc:chgData name="chandana yadav" userId="754c82fbaed9c76f" providerId="LiveId" clId="{7CC39DE1-2ECB-4150-923B-FEE6E3234572}" dt="2024-12-18T05:56:27.577" v="855" actId="27636"/>
        <pc:sldMkLst>
          <pc:docMk/>
          <pc:sldMk cId="3697756379" sldId="279"/>
        </pc:sldMkLst>
        <pc:spChg chg="mod">
          <ac:chgData name="chandana yadav" userId="754c82fbaed9c76f" providerId="LiveId" clId="{7CC39DE1-2ECB-4150-923B-FEE6E3234572}" dt="2024-12-18T05:54:53.814" v="837" actId="113"/>
          <ac:spMkLst>
            <pc:docMk/>
            <pc:sldMk cId="3697756379" sldId="279"/>
            <ac:spMk id="2" creationId="{0F8A5075-55C6-D780-4D54-12AB6D749038}"/>
          </ac:spMkLst>
        </pc:spChg>
        <pc:spChg chg="mod">
          <ac:chgData name="chandana yadav" userId="754c82fbaed9c76f" providerId="LiveId" clId="{7CC39DE1-2ECB-4150-923B-FEE6E3234572}" dt="2024-12-18T05:56:27.577" v="855" actId="27636"/>
          <ac:spMkLst>
            <pc:docMk/>
            <pc:sldMk cId="3697756379" sldId="279"/>
            <ac:spMk id="3" creationId="{55A076A6-8112-0180-8FE7-1866A10A65C3}"/>
          </ac:spMkLst>
        </pc:spChg>
      </pc:sldChg>
      <pc:sldChg chg="modSp mod">
        <pc:chgData name="chandana yadav" userId="754c82fbaed9c76f" providerId="LiveId" clId="{7CC39DE1-2ECB-4150-923B-FEE6E3234572}" dt="2024-12-18T05:56:15.056" v="851" actId="403"/>
        <pc:sldMkLst>
          <pc:docMk/>
          <pc:sldMk cId="1954301261" sldId="280"/>
        </pc:sldMkLst>
        <pc:spChg chg="mod">
          <ac:chgData name="chandana yadav" userId="754c82fbaed9c76f" providerId="LiveId" clId="{7CC39DE1-2ECB-4150-923B-FEE6E3234572}" dt="2024-12-18T05:56:15.056" v="851" actId="403"/>
          <ac:spMkLst>
            <pc:docMk/>
            <pc:sldMk cId="1954301261" sldId="280"/>
            <ac:spMk id="3" creationId="{2C34791F-F238-78DF-BCF5-A8EEB26EC89D}"/>
          </ac:spMkLst>
        </pc:spChg>
      </pc:sldChg>
      <pc:sldChg chg="modSp mod">
        <pc:chgData name="chandana yadav" userId="754c82fbaed9c76f" providerId="LiveId" clId="{7CC39DE1-2ECB-4150-923B-FEE6E3234572}" dt="2024-12-18T05:56:21.415" v="853" actId="27636"/>
        <pc:sldMkLst>
          <pc:docMk/>
          <pc:sldMk cId="709834355" sldId="281"/>
        </pc:sldMkLst>
        <pc:spChg chg="mod">
          <ac:chgData name="chandana yadav" userId="754c82fbaed9c76f" providerId="LiveId" clId="{7CC39DE1-2ECB-4150-923B-FEE6E3234572}" dt="2024-12-18T05:54:42.064" v="836" actId="403"/>
          <ac:spMkLst>
            <pc:docMk/>
            <pc:sldMk cId="709834355" sldId="281"/>
            <ac:spMk id="2" creationId="{432D35C5-D40D-3269-7528-47389A988840}"/>
          </ac:spMkLst>
        </pc:spChg>
        <pc:spChg chg="mod">
          <ac:chgData name="chandana yadav" userId="754c82fbaed9c76f" providerId="LiveId" clId="{7CC39DE1-2ECB-4150-923B-FEE6E3234572}" dt="2024-12-18T05:56:21.415" v="853" actId="27636"/>
          <ac:spMkLst>
            <pc:docMk/>
            <pc:sldMk cId="709834355" sldId="281"/>
            <ac:spMk id="3" creationId="{BEED6113-5AD1-AA6F-D875-768A62A95881}"/>
          </ac:spMkLst>
        </pc:spChg>
      </pc:sldChg>
      <pc:sldChg chg="delSp modSp add mod setBg delDesignElem">
        <pc:chgData name="chandana yadav" userId="754c82fbaed9c76f" providerId="LiveId" clId="{7CC39DE1-2ECB-4150-923B-FEE6E3234572}" dt="2024-12-18T05:57:55.207" v="872" actId="255"/>
        <pc:sldMkLst>
          <pc:docMk/>
          <pc:sldMk cId="1749531496" sldId="282"/>
        </pc:sldMkLst>
        <pc:spChg chg="mod">
          <ac:chgData name="chandana yadav" userId="754c82fbaed9c76f" providerId="LiveId" clId="{7CC39DE1-2ECB-4150-923B-FEE6E3234572}" dt="2024-12-18T05:54:09.094" v="834" actId="14100"/>
          <ac:spMkLst>
            <pc:docMk/>
            <pc:sldMk cId="1749531496" sldId="282"/>
            <ac:spMk id="2" creationId="{85267242-E8E3-7DA9-ED83-EEEC6E7FD162}"/>
          </ac:spMkLst>
        </pc:spChg>
        <pc:spChg chg="mod">
          <ac:chgData name="chandana yadav" userId="754c82fbaed9c76f" providerId="LiveId" clId="{7CC39DE1-2ECB-4150-923B-FEE6E3234572}" dt="2024-12-18T05:57:55.207" v="872" actId="255"/>
          <ac:spMkLst>
            <pc:docMk/>
            <pc:sldMk cId="1749531496" sldId="282"/>
            <ac:spMk id="3" creationId="{C9D2A7D4-BA0A-CEDE-48CC-00C9D02425CF}"/>
          </ac:spMkLst>
        </pc:spChg>
        <pc:spChg chg="del">
          <ac:chgData name="chandana yadav" userId="754c82fbaed9c76f" providerId="LiveId" clId="{7CC39DE1-2ECB-4150-923B-FEE6E3234572}" dt="2024-12-18T03:37:05.878" v="762"/>
          <ac:spMkLst>
            <pc:docMk/>
            <pc:sldMk cId="1749531496" sldId="282"/>
            <ac:spMk id="42" creationId="{0D9B8FD4-CDEB-4EB4-B4DE-C89E11938958}"/>
          </ac:spMkLst>
        </pc:spChg>
        <pc:spChg chg="del">
          <ac:chgData name="chandana yadav" userId="754c82fbaed9c76f" providerId="LiveId" clId="{7CC39DE1-2ECB-4150-923B-FEE6E3234572}" dt="2024-12-18T03:37:05.878" v="762"/>
          <ac:spMkLst>
            <pc:docMk/>
            <pc:sldMk cId="1749531496" sldId="282"/>
            <ac:spMk id="43" creationId="{5A2E3D1D-9E9F-4739-BA14-D4D7FA9FBDD1}"/>
          </ac:spMkLst>
        </pc:spChg>
        <pc:spChg chg="del">
          <ac:chgData name="chandana yadav" userId="754c82fbaed9c76f" providerId="LiveId" clId="{7CC39DE1-2ECB-4150-923B-FEE6E3234572}" dt="2024-12-18T03:37:05.878" v="762"/>
          <ac:spMkLst>
            <pc:docMk/>
            <pc:sldMk cId="1749531496" sldId="282"/>
            <ac:spMk id="44" creationId="{1FFB365B-E9DC-4859-B8AB-CB83EEBE4E28}"/>
          </ac:spMkLst>
        </pc:spChg>
        <pc:spChg chg="del">
          <ac:chgData name="chandana yadav" userId="754c82fbaed9c76f" providerId="LiveId" clId="{7CC39DE1-2ECB-4150-923B-FEE6E3234572}" dt="2024-12-18T03:37:05.878" v="762"/>
          <ac:spMkLst>
            <pc:docMk/>
            <pc:sldMk cId="1749531496" sldId="282"/>
            <ac:spMk id="45" creationId="{8ADAB9C8-EB37-4914-A699-C716FC8FE4FE}"/>
          </ac:spMkLst>
        </pc:spChg>
      </pc:sldChg>
      <pc:sldChg chg="delSp modSp add mod setBg delDesignElem">
        <pc:chgData name="chandana yadav" userId="754c82fbaed9c76f" providerId="LiveId" clId="{7CC39DE1-2ECB-4150-923B-FEE6E3234572}" dt="2024-12-18T05:58:13.524" v="875" actId="255"/>
        <pc:sldMkLst>
          <pc:docMk/>
          <pc:sldMk cId="2980756989" sldId="283"/>
        </pc:sldMkLst>
        <pc:spChg chg="mod">
          <ac:chgData name="chandana yadav" userId="754c82fbaed9c76f" providerId="LiveId" clId="{7CC39DE1-2ECB-4150-923B-FEE6E3234572}" dt="2024-12-18T05:53:20.013" v="822" actId="14100"/>
          <ac:spMkLst>
            <pc:docMk/>
            <pc:sldMk cId="2980756989" sldId="283"/>
            <ac:spMk id="2" creationId="{38F93AA8-1215-5097-20D8-6FD30F459C5E}"/>
          </ac:spMkLst>
        </pc:spChg>
        <pc:spChg chg="mod">
          <ac:chgData name="chandana yadav" userId="754c82fbaed9c76f" providerId="LiveId" clId="{7CC39DE1-2ECB-4150-923B-FEE6E3234572}" dt="2024-12-18T05:58:13.524" v="875" actId="255"/>
          <ac:spMkLst>
            <pc:docMk/>
            <pc:sldMk cId="2980756989" sldId="283"/>
            <ac:spMk id="3" creationId="{23E3BD43-74A7-3C9B-6051-1DF0136AAE6E}"/>
          </ac:spMkLst>
        </pc:spChg>
        <pc:spChg chg="del">
          <ac:chgData name="chandana yadav" userId="754c82fbaed9c76f" providerId="LiveId" clId="{7CC39DE1-2ECB-4150-923B-FEE6E3234572}" dt="2024-12-18T03:37:05.878" v="762"/>
          <ac:spMkLst>
            <pc:docMk/>
            <pc:sldMk cId="2980756989" sldId="283"/>
            <ac:spMk id="25" creationId="{C8A3C342-1D03-412F-8DD3-BF519E8E0AE9}"/>
          </ac:spMkLst>
        </pc:spChg>
        <pc:spChg chg="del">
          <ac:chgData name="chandana yadav" userId="754c82fbaed9c76f" providerId="LiveId" clId="{7CC39DE1-2ECB-4150-923B-FEE6E3234572}" dt="2024-12-18T03:37:05.878" v="762"/>
          <ac:spMkLst>
            <pc:docMk/>
            <pc:sldMk cId="2980756989" sldId="283"/>
            <ac:spMk id="27" creationId="{81CC9B02-E087-4350-AEBD-2C3CF001AF01}"/>
          </ac:spMkLst>
        </pc:spChg>
      </pc:sldChg>
      <pc:sldChg chg="delSp modSp add del mod setBg delDesignElem">
        <pc:chgData name="chandana yadav" userId="754c82fbaed9c76f" providerId="LiveId" clId="{7CC39DE1-2ECB-4150-923B-FEE6E3234572}" dt="2024-12-18T17:06:52.810" v="1013" actId="47"/>
        <pc:sldMkLst>
          <pc:docMk/>
          <pc:sldMk cId="1047445467" sldId="284"/>
        </pc:sldMkLst>
        <pc:spChg chg="mod">
          <ac:chgData name="chandana yadav" userId="754c82fbaed9c76f" providerId="LiveId" clId="{7CC39DE1-2ECB-4150-923B-FEE6E3234572}" dt="2024-12-18T05:53:07.169" v="820" actId="108"/>
          <ac:spMkLst>
            <pc:docMk/>
            <pc:sldMk cId="1047445467" sldId="284"/>
            <ac:spMk id="2" creationId="{CB46CDEC-220A-2522-7270-7C01D5337E60}"/>
          </ac:spMkLst>
        </pc:spChg>
        <pc:spChg chg="del">
          <ac:chgData name="chandana yadav" userId="754c82fbaed9c76f" providerId="LiveId" clId="{7CC39DE1-2ECB-4150-923B-FEE6E3234572}" dt="2024-12-18T03:37:05.878" v="762"/>
          <ac:spMkLst>
            <pc:docMk/>
            <pc:sldMk cId="1047445467" sldId="284"/>
            <ac:spMk id="17" creationId="{C8A3C342-1D03-412F-8DD3-BF519E8E0AE9}"/>
          </ac:spMkLst>
        </pc:spChg>
        <pc:spChg chg="mod">
          <ac:chgData name="chandana yadav" userId="754c82fbaed9c76f" providerId="LiveId" clId="{7CC39DE1-2ECB-4150-923B-FEE6E3234572}" dt="2024-12-18T05:58:30.638" v="877" actId="255"/>
          <ac:spMkLst>
            <pc:docMk/>
            <pc:sldMk cId="1047445467" sldId="284"/>
            <ac:spMk id="18" creationId="{A226DEB5-00AB-13E2-3EF2-F14C64386DC7}"/>
          </ac:spMkLst>
        </pc:spChg>
        <pc:spChg chg="del">
          <ac:chgData name="chandana yadav" userId="754c82fbaed9c76f" providerId="LiveId" clId="{7CC39DE1-2ECB-4150-923B-FEE6E3234572}" dt="2024-12-18T03:37:05.878" v="762"/>
          <ac:spMkLst>
            <pc:docMk/>
            <pc:sldMk cId="1047445467" sldId="284"/>
            <ac:spMk id="19" creationId="{81CC9B02-E087-4350-AEBD-2C3CF001AF01}"/>
          </ac:spMkLst>
        </pc:spChg>
      </pc:sldChg>
      <pc:sldChg chg="modSp add mod">
        <pc:chgData name="chandana yadav" userId="754c82fbaed9c76f" providerId="LiveId" clId="{7CC39DE1-2ECB-4150-923B-FEE6E3234572}" dt="2024-12-18T05:59:02.337" v="884" actId="403"/>
        <pc:sldMkLst>
          <pc:docMk/>
          <pc:sldMk cId="144062839" sldId="285"/>
        </pc:sldMkLst>
        <pc:spChg chg="mod">
          <ac:chgData name="chandana yadav" userId="754c82fbaed9c76f" providerId="LiveId" clId="{7CC39DE1-2ECB-4150-923B-FEE6E3234572}" dt="2024-12-18T05:52:57.472" v="819" actId="14100"/>
          <ac:spMkLst>
            <pc:docMk/>
            <pc:sldMk cId="144062839" sldId="285"/>
            <ac:spMk id="2" creationId="{49BE239E-9934-D22C-7384-1B9BF6CF4A15}"/>
          </ac:spMkLst>
        </pc:spChg>
        <pc:spChg chg="mod">
          <ac:chgData name="chandana yadav" userId="754c82fbaed9c76f" providerId="LiveId" clId="{7CC39DE1-2ECB-4150-923B-FEE6E3234572}" dt="2024-12-18T05:59:02.337" v="884" actId="403"/>
          <ac:spMkLst>
            <pc:docMk/>
            <pc:sldMk cId="144062839" sldId="285"/>
            <ac:spMk id="3" creationId="{BA18AAFF-790F-2687-AE9A-AF3C215FAAD4}"/>
          </ac:spMkLst>
        </pc:spChg>
      </pc:sldChg>
      <pc:sldChg chg="delSp modSp add del mod setBg delDesignElem">
        <pc:chgData name="chandana yadav" userId="754c82fbaed9c76f" providerId="LiveId" clId="{7CC39DE1-2ECB-4150-923B-FEE6E3234572}" dt="2024-12-18T16:52:46.448" v="1012" actId="47"/>
        <pc:sldMkLst>
          <pc:docMk/>
          <pc:sldMk cId="897893671" sldId="286"/>
        </pc:sldMkLst>
        <pc:spChg chg="mod">
          <ac:chgData name="chandana yadav" userId="754c82fbaed9c76f" providerId="LiveId" clId="{7CC39DE1-2ECB-4150-923B-FEE6E3234572}" dt="2024-12-18T05:52:32.504" v="815" actId="14100"/>
          <ac:spMkLst>
            <pc:docMk/>
            <pc:sldMk cId="897893671" sldId="286"/>
            <ac:spMk id="2" creationId="{131CFDA6-2ADD-BA6C-89DA-19C1A73B4A3D}"/>
          </ac:spMkLst>
        </pc:spChg>
        <pc:spChg chg="mod">
          <ac:chgData name="chandana yadav" userId="754c82fbaed9c76f" providerId="LiveId" clId="{7CC39DE1-2ECB-4150-923B-FEE6E3234572}" dt="2024-12-18T05:59:19.223" v="887" actId="255"/>
          <ac:spMkLst>
            <pc:docMk/>
            <pc:sldMk cId="897893671" sldId="286"/>
            <ac:spMk id="3" creationId="{02EF1DFC-3F6C-DBEF-3C9A-FD7D43F62834}"/>
          </ac:spMkLst>
        </pc:spChg>
        <pc:spChg chg="del">
          <ac:chgData name="chandana yadav" userId="754c82fbaed9c76f" providerId="LiveId" clId="{7CC39DE1-2ECB-4150-923B-FEE6E3234572}" dt="2024-12-18T03:37:05.878" v="762"/>
          <ac:spMkLst>
            <pc:docMk/>
            <pc:sldMk cId="897893671" sldId="286"/>
            <ac:spMk id="8" creationId="{923E8915-D2AA-4327-A45A-972C3CA9574B}"/>
          </ac:spMkLst>
        </pc:spChg>
        <pc:spChg chg="del">
          <ac:chgData name="chandana yadav" userId="754c82fbaed9c76f" providerId="LiveId" clId="{7CC39DE1-2ECB-4150-923B-FEE6E3234572}" dt="2024-12-18T03:37:05.878" v="762"/>
          <ac:spMkLst>
            <pc:docMk/>
            <pc:sldMk cId="897893671" sldId="286"/>
            <ac:spMk id="10" creationId="{8302FC3C-9804-4950-B721-5FD704BA6065}"/>
          </ac:spMkLst>
        </pc:spChg>
        <pc:spChg chg="del">
          <ac:chgData name="chandana yadav" userId="754c82fbaed9c76f" providerId="LiveId" clId="{7CC39DE1-2ECB-4150-923B-FEE6E3234572}" dt="2024-12-18T03:37:05.878" v="762"/>
          <ac:spMkLst>
            <pc:docMk/>
            <pc:sldMk cId="897893671" sldId="286"/>
            <ac:spMk id="16" creationId="{F3798573-F27B-47EB-8EA4-7EE34954C2D6}"/>
          </ac:spMkLst>
        </pc:spChg>
        <pc:picChg chg="del">
          <ac:chgData name="chandana yadav" userId="754c82fbaed9c76f" providerId="LiveId" clId="{7CC39DE1-2ECB-4150-923B-FEE6E3234572}" dt="2024-12-18T03:37:05.878" v="762"/>
          <ac:picMkLst>
            <pc:docMk/>
            <pc:sldMk cId="897893671" sldId="286"/>
            <ac:picMk id="14" creationId="{3BC6EBB2-9BDC-4075-BA6B-43A9FBF9C86C}"/>
          </ac:picMkLst>
        </pc:picChg>
        <pc:cxnChg chg="del">
          <ac:chgData name="chandana yadav" userId="754c82fbaed9c76f" providerId="LiveId" clId="{7CC39DE1-2ECB-4150-923B-FEE6E3234572}" dt="2024-12-18T03:37:05.878" v="762"/>
          <ac:cxnSpMkLst>
            <pc:docMk/>
            <pc:sldMk cId="897893671" sldId="286"/>
            <ac:cxnSpMk id="12" creationId="{6B9695BD-ECF6-49CA-8877-8C493193C65D}"/>
          </ac:cxnSpMkLst>
        </pc:cxnChg>
      </pc:sldChg>
      <pc:sldChg chg="new del">
        <pc:chgData name="chandana yadav" userId="754c82fbaed9c76f" providerId="LiveId" clId="{7CC39DE1-2ECB-4150-923B-FEE6E3234572}" dt="2024-12-18T04:38:07.057" v="776" actId="47"/>
        <pc:sldMkLst>
          <pc:docMk/>
          <pc:sldMk cId="3968092335" sldId="287"/>
        </pc:sldMkLst>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_rels/data4.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_rels/drawing4.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73C252-CEE1-4C2C-9D9C-5827BB20D7B6}" type="doc">
      <dgm:prSet loTypeId="urn:microsoft.com/office/officeart/2018/2/layout/IconCircleList" loCatId="icon" qsTypeId="urn:microsoft.com/office/officeart/2005/8/quickstyle/simple1" qsCatId="simple" csTypeId="urn:microsoft.com/office/officeart/2018/5/colors/Iconchunking_neutralbg_accent1_2" csCatId="accent1" phldr="1"/>
      <dgm:spPr/>
      <dgm:t>
        <a:bodyPr/>
        <a:lstStyle/>
        <a:p>
          <a:endParaRPr lang="en-US"/>
        </a:p>
      </dgm:t>
    </dgm:pt>
    <dgm:pt modelId="{8318CFB7-FE17-4F65-A0ED-EBCCF5661CD7}">
      <dgm:prSet/>
      <dgm:spPr/>
      <dgm:t>
        <a:bodyPr/>
        <a:lstStyle/>
        <a:p>
          <a:r>
            <a:rPr lang="en-US" dirty="0"/>
            <a:t>Email Phishing - Email phishing is an attack that utilizes email spoofing as an attack vector to impersonate the organization for fooling users.</a:t>
          </a:r>
        </a:p>
      </dgm:t>
    </dgm:pt>
    <dgm:pt modelId="{80B0C64D-654E-42A9-A092-35452D24E949}" type="parTrans" cxnId="{BE3314F2-715F-43D4-9544-5AB88FB53A25}">
      <dgm:prSet/>
      <dgm:spPr/>
      <dgm:t>
        <a:bodyPr/>
        <a:lstStyle/>
        <a:p>
          <a:endParaRPr lang="en-US"/>
        </a:p>
      </dgm:t>
    </dgm:pt>
    <dgm:pt modelId="{1AB3CE44-5444-4494-A2D7-AC0F4450AB43}" type="sibTrans" cxnId="{BE3314F2-715F-43D4-9544-5AB88FB53A25}">
      <dgm:prSet/>
      <dgm:spPr/>
      <dgm:t>
        <a:bodyPr/>
        <a:lstStyle/>
        <a:p>
          <a:endParaRPr lang="en-US"/>
        </a:p>
      </dgm:t>
    </dgm:pt>
    <dgm:pt modelId="{7C4C574D-5E93-47E5-9FD9-497E71FB5284}">
      <dgm:prSet/>
      <dgm:spPr/>
      <dgm:t>
        <a:bodyPr/>
        <a:lstStyle/>
        <a:p>
          <a:r>
            <a:rPr lang="en-US" dirty="0"/>
            <a:t>Spear Phishing - Spear phishing is defined as the practice of targeting particular people in an organization. Attackers usually retrieve such information via social networks, to make sophisticated statements for impersonating someone else. </a:t>
          </a:r>
        </a:p>
      </dgm:t>
    </dgm:pt>
    <dgm:pt modelId="{7F6CA8AE-C280-474B-A47A-F1E9D0A41969}" type="parTrans" cxnId="{84258820-6672-48E3-9B0C-077536F87E1F}">
      <dgm:prSet/>
      <dgm:spPr/>
      <dgm:t>
        <a:bodyPr/>
        <a:lstStyle/>
        <a:p>
          <a:endParaRPr lang="en-US"/>
        </a:p>
      </dgm:t>
    </dgm:pt>
    <dgm:pt modelId="{02714843-CC2A-4FD9-A085-B9A78664AE38}" type="sibTrans" cxnId="{84258820-6672-48E3-9B0C-077536F87E1F}">
      <dgm:prSet/>
      <dgm:spPr/>
      <dgm:t>
        <a:bodyPr/>
        <a:lstStyle/>
        <a:p>
          <a:endParaRPr lang="en-US"/>
        </a:p>
      </dgm:t>
    </dgm:pt>
    <dgm:pt modelId="{2D4AFD5E-4E9E-4D57-AA7D-D2F364A72F76}">
      <dgm:prSet/>
      <dgm:spPr/>
      <dgm:t>
        <a:bodyPr/>
        <a:lstStyle/>
        <a:p>
          <a:r>
            <a:rPr lang="en-US"/>
            <a:t>Smishing - Smishing, or SMS phishing, exploits the trust users place in mobile communications. In this form of phishing, attackers send text messages that often include urgent requests or enticing offers with malicious links.</a:t>
          </a:r>
        </a:p>
      </dgm:t>
    </dgm:pt>
    <dgm:pt modelId="{8F2E725D-6126-4AB6-94CA-B59772B640D7}" type="parTrans" cxnId="{825A12AE-9F22-47AC-B413-EFA9723340FD}">
      <dgm:prSet/>
      <dgm:spPr/>
      <dgm:t>
        <a:bodyPr/>
        <a:lstStyle/>
        <a:p>
          <a:endParaRPr lang="en-US"/>
        </a:p>
      </dgm:t>
    </dgm:pt>
    <dgm:pt modelId="{8A9D7429-4A2D-4669-8BE3-AD0EB72FEA24}" type="sibTrans" cxnId="{825A12AE-9F22-47AC-B413-EFA9723340FD}">
      <dgm:prSet/>
      <dgm:spPr/>
      <dgm:t>
        <a:bodyPr/>
        <a:lstStyle/>
        <a:p>
          <a:endParaRPr lang="en-US"/>
        </a:p>
      </dgm:t>
    </dgm:pt>
    <dgm:pt modelId="{5CDB8F28-C153-451A-AD79-0F2B7185FC06}">
      <dgm:prSet/>
      <dgm:spPr/>
      <dgm:t>
        <a:bodyPr/>
        <a:lstStyle/>
        <a:p>
          <a:r>
            <a:rPr lang="en-US"/>
            <a:t>Vishing - The technique of Vishing preys on individuals through voice: phishing via the phone as opposed to online. For instance, a caller may say that the bank account is having some suspicious activity and therefore requires immediate verification.</a:t>
          </a:r>
        </a:p>
      </dgm:t>
    </dgm:pt>
    <dgm:pt modelId="{DEBD301F-0186-4CCE-8A17-6798C7AA8D58}" type="parTrans" cxnId="{2FA475F5-60D0-44E9-9237-B8B781F7F23B}">
      <dgm:prSet/>
      <dgm:spPr/>
      <dgm:t>
        <a:bodyPr/>
        <a:lstStyle/>
        <a:p>
          <a:endParaRPr lang="en-US"/>
        </a:p>
      </dgm:t>
    </dgm:pt>
    <dgm:pt modelId="{AB198155-BE5F-4B6E-9497-79BB31AA3FAC}" type="sibTrans" cxnId="{2FA475F5-60D0-44E9-9237-B8B781F7F23B}">
      <dgm:prSet/>
      <dgm:spPr/>
      <dgm:t>
        <a:bodyPr/>
        <a:lstStyle/>
        <a:p>
          <a:endParaRPr lang="en-US"/>
        </a:p>
      </dgm:t>
    </dgm:pt>
    <dgm:pt modelId="{F785CEE1-55DA-48CA-B674-45E85B133DFB}">
      <dgm:prSet/>
      <dgm:spPr/>
      <dgm:t>
        <a:bodyPr/>
        <a:lstStyle/>
        <a:p>
          <a:r>
            <a:rPr lang="en-US"/>
            <a:t>Social Media Phishing - Cyber criminals utilize social media phishing to employ a bot or fake friend’s account to steal information. Cyber attackers make the user click on harmful content by disguising as their friends or a trusted source.</a:t>
          </a:r>
        </a:p>
      </dgm:t>
    </dgm:pt>
    <dgm:pt modelId="{B531D046-4584-4AE7-B2CA-BB3C0F111F84}" type="parTrans" cxnId="{90ECF3D6-0483-40E3-80D0-97B5BEF562CB}">
      <dgm:prSet/>
      <dgm:spPr/>
      <dgm:t>
        <a:bodyPr/>
        <a:lstStyle/>
        <a:p>
          <a:endParaRPr lang="en-US"/>
        </a:p>
      </dgm:t>
    </dgm:pt>
    <dgm:pt modelId="{457FA7FC-DD86-4282-BC94-829D7B71261F}" type="sibTrans" cxnId="{90ECF3D6-0483-40E3-80D0-97B5BEF562CB}">
      <dgm:prSet/>
      <dgm:spPr/>
      <dgm:t>
        <a:bodyPr/>
        <a:lstStyle/>
        <a:p>
          <a:endParaRPr lang="en-US"/>
        </a:p>
      </dgm:t>
    </dgm:pt>
    <dgm:pt modelId="{9EEB0A45-99BD-4CB2-8BAB-A9162581B8B1}" type="pres">
      <dgm:prSet presAssocID="{DD73C252-CEE1-4C2C-9D9C-5827BB20D7B6}" presName="root" presStyleCnt="0">
        <dgm:presLayoutVars>
          <dgm:dir/>
          <dgm:resizeHandles val="exact"/>
        </dgm:presLayoutVars>
      </dgm:prSet>
      <dgm:spPr/>
    </dgm:pt>
    <dgm:pt modelId="{9F2CEA75-9E20-4C58-99AC-24CFCBF459BC}" type="pres">
      <dgm:prSet presAssocID="{DD73C252-CEE1-4C2C-9D9C-5827BB20D7B6}" presName="container" presStyleCnt="0">
        <dgm:presLayoutVars>
          <dgm:dir/>
          <dgm:resizeHandles val="exact"/>
        </dgm:presLayoutVars>
      </dgm:prSet>
      <dgm:spPr/>
    </dgm:pt>
    <dgm:pt modelId="{38FC6B6D-FA82-4DFA-9CF5-749801BF927D}" type="pres">
      <dgm:prSet presAssocID="{8318CFB7-FE17-4F65-A0ED-EBCCF5661CD7}" presName="compNode" presStyleCnt="0"/>
      <dgm:spPr/>
    </dgm:pt>
    <dgm:pt modelId="{DB17C628-49E5-4E81-BC9A-153B52CBE368}" type="pres">
      <dgm:prSet presAssocID="{8318CFB7-FE17-4F65-A0ED-EBCCF5661CD7}" presName="iconBgRect" presStyleLbl="bgShp" presStyleIdx="0" presStyleCnt="5"/>
      <dgm:spPr/>
    </dgm:pt>
    <dgm:pt modelId="{A5236675-CA76-4349-B5E4-B41BEF7EFE12}" type="pres">
      <dgm:prSet presAssocID="{8318CFB7-FE17-4F65-A0ED-EBCCF5661CD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nvelope"/>
        </a:ext>
      </dgm:extLst>
    </dgm:pt>
    <dgm:pt modelId="{280EA384-2633-4C0F-8D4B-6B9B2FE3749A}" type="pres">
      <dgm:prSet presAssocID="{8318CFB7-FE17-4F65-A0ED-EBCCF5661CD7}" presName="spaceRect" presStyleCnt="0"/>
      <dgm:spPr/>
    </dgm:pt>
    <dgm:pt modelId="{024B896F-465C-4B80-9391-2B8C1F4C5A98}" type="pres">
      <dgm:prSet presAssocID="{8318CFB7-FE17-4F65-A0ED-EBCCF5661CD7}" presName="textRect" presStyleLbl="revTx" presStyleIdx="0" presStyleCnt="5">
        <dgm:presLayoutVars>
          <dgm:chMax val="1"/>
          <dgm:chPref val="1"/>
        </dgm:presLayoutVars>
      </dgm:prSet>
      <dgm:spPr/>
    </dgm:pt>
    <dgm:pt modelId="{5166BD4C-9127-4111-B796-CA3EDAF2B0DD}" type="pres">
      <dgm:prSet presAssocID="{1AB3CE44-5444-4494-A2D7-AC0F4450AB43}" presName="sibTrans" presStyleLbl="sibTrans2D1" presStyleIdx="0" presStyleCnt="0"/>
      <dgm:spPr/>
    </dgm:pt>
    <dgm:pt modelId="{0578A25B-D686-449B-BD74-8F52902F533B}" type="pres">
      <dgm:prSet presAssocID="{7C4C574D-5E93-47E5-9FD9-497E71FB5284}" presName="compNode" presStyleCnt="0"/>
      <dgm:spPr/>
    </dgm:pt>
    <dgm:pt modelId="{A508E3C7-1896-41BA-8720-FC9017B3F34E}" type="pres">
      <dgm:prSet presAssocID="{7C4C574D-5E93-47E5-9FD9-497E71FB5284}" presName="iconBgRect" presStyleLbl="bgShp" presStyleIdx="1" presStyleCnt="5"/>
      <dgm:spPr/>
    </dgm:pt>
    <dgm:pt modelId="{11869049-5C9F-4CD7-9213-C111B618AE10}" type="pres">
      <dgm:prSet presAssocID="{7C4C574D-5E93-47E5-9FD9-497E71FB5284}"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nlock"/>
        </a:ext>
      </dgm:extLst>
    </dgm:pt>
    <dgm:pt modelId="{8CCC1E57-BA52-46B2-98C5-AE39BB1D7CCA}" type="pres">
      <dgm:prSet presAssocID="{7C4C574D-5E93-47E5-9FD9-497E71FB5284}" presName="spaceRect" presStyleCnt="0"/>
      <dgm:spPr/>
    </dgm:pt>
    <dgm:pt modelId="{BFFB97C1-CA97-4781-A803-E1971E1D4D0D}" type="pres">
      <dgm:prSet presAssocID="{7C4C574D-5E93-47E5-9FD9-497E71FB5284}" presName="textRect" presStyleLbl="revTx" presStyleIdx="1" presStyleCnt="5" custLinFactNeighborX="-113" custLinFactNeighborY="17352">
        <dgm:presLayoutVars>
          <dgm:chMax val="1"/>
          <dgm:chPref val="1"/>
        </dgm:presLayoutVars>
      </dgm:prSet>
      <dgm:spPr/>
    </dgm:pt>
    <dgm:pt modelId="{19C24439-E3DA-4118-8333-F2BE9CF349D3}" type="pres">
      <dgm:prSet presAssocID="{02714843-CC2A-4FD9-A085-B9A78664AE38}" presName="sibTrans" presStyleLbl="sibTrans2D1" presStyleIdx="0" presStyleCnt="0"/>
      <dgm:spPr/>
    </dgm:pt>
    <dgm:pt modelId="{33C338E4-505F-4460-BAAF-030DA8C504B0}" type="pres">
      <dgm:prSet presAssocID="{2D4AFD5E-4E9E-4D57-AA7D-D2F364A72F76}" presName="compNode" presStyleCnt="0"/>
      <dgm:spPr/>
    </dgm:pt>
    <dgm:pt modelId="{1963B878-D8CF-46D2-83F0-6B53F8F21589}" type="pres">
      <dgm:prSet presAssocID="{2D4AFD5E-4E9E-4D57-AA7D-D2F364A72F76}" presName="iconBgRect" presStyleLbl="bgShp" presStyleIdx="2" presStyleCnt="5"/>
      <dgm:spPr/>
    </dgm:pt>
    <dgm:pt modelId="{B251BB4A-94EE-4BA0-98CD-C4001277E932}" type="pres">
      <dgm:prSet presAssocID="{2D4AFD5E-4E9E-4D57-AA7D-D2F364A72F76}"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ubtitles"/>
        </a:ext>
      </dgm:extLst>
    </dgm:pt>
    <dgm:pt modelId="{0B84CD2B-F869-409A-8E81-7B3B75E685F5}" type="pres">
      <dgm:prSet presAssocID="{2D4AFD5E-4E9E-4D57-AA7D-D2F364A72F76}" presName="spaceRect" presStyleCnt="0"/>
      <dgm:spPr/>
    </dgm:pt>
    <dgm:pt modelId="{5DBABAFA-66CE-4508-8248-98FAFA68562E}" type="pres">
      <dgm:prSet presAssocID="{2D4AFD5E-4E9E-4D57-AA7D-D2F364A72F76}" presName="textRect" presStyleLbl="revTx" presStyleIdx="2" presStyleCnt="5">
        <dgm:presLayoutVars>
          <dgm:chMax val="1"/>
          <dgm:chPref val="1"/>
        </dgm:presLayoutVars>
      </dgm:prSet>
      <dgm:spPr/>
    </dgm:pt>
    <dgm:pt modelId="{1D7AD490-6E31-43D0-AC10-61558E8E7F45}" type="pres">
      <dgm:prSet presAssocID="{8A9D7429-4A2D-4669-8BE3-AD0EB72FEA24}" presName="sibTrans" presStyleLbl="sibTrans2D1" presStyleIdx="0" presStyleCnt="0"/>
      <dgm:spPr/>
    </dgm:pt>
    <dgm:pt modelId="{DA00DBBC-4162-4498-AFDC-04C47824A739}" type="pres">
      <dgm:prSet presAssocID="{5CDB8F28-C153-451A-AD79-0F2B7185FC06}" presName="compNode" presStyleCnt="0"/>
      <dgm:spPr/>
    </dgm:pt>
    <dgm:pt modelId="{B5E9D91B-CA14-49F8-9481-B1086253C0A8}" type="pres">
      <dgm:prSet presAssocID="{5CDB8F28-C153-451A-AD79-0F2B7185FC06}" presName="iconBgRect" presStyleLbl="bgShp" presStyleIdx="3" presStyleCnt="5"/>
      <dgm:spPr/>
    </dgm:pt>
    <dgm:pt modelId="{5BB75D6E-7588-4DA5-B404-BA587053F49E}" type="pres">
      <dgm:prSet presAssocID="{5CDB8F28-C153-451A-AD79-0F2B7185FC06}"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arget Audience"/>
        </a:ext>
      </dgm:extLst>
    </dgm:pt>
    <dgm:pt modelId="{750FE8E5-BA4C-43E7-AD38-6D5E7B23D440}" type="pres">
      <dgm:prSet presAssocID="{5CDB8F28-C153-451A-AD79-0F2B7185FC06}" presName="spaceRect" presStyleCnt="0"/>
      <dgm:spPr/>
    </dgm:pt>
    <dgm:pt modelId="{B5116743-043F-4FD5-88FA-AB2ADB659E17}" type="pres">
      <dgm:prSet presAssocID="{5CDB8F28-C153-451A-AD79-0F2B7185FC06}" presName="textRect" presStyleLbl="revTx" presStyleIdx="3" presStyleCnt="5">
        <dgm:presLayoutVars>
          <dgm:chMax val="1"/>
          <dgm:chPref val="1"/>
        </dgm:presLayoutVars>
      </dgm:prSet>
      <dgm:spPr/>
    </dgm:pt>
    <dgm:pt modelId="{D5ADE0E7-5C3E-4956-9212-5A04AB953E21}" type="pres">
      <dgm:prSet presAssocID="{AB198155-BE5F-4B6E-9497-79BB31AA3FAC}" presName="sibTrans" presStyleLbl="sibTrans2D1" presStyleIdx="0" presStyleCnt="0"/>
      <dgm:spPr/>
    </dgm:pt>
    <dgm:pt modelId="{141B62C9-5D67-4A7E-B2BD-4DE312B8B7BE}" type="pres">
      <dgm:prSet presAssocID="{F785CEE1-55DA-48CA-B674-45E85B133DFB}" presName="compNode" presStyleCnt="0"/>
      <dgm:spPr/>
    </dgm:pt>
    <dgm:pt modelId="{77689AD2-7305-49D7-82C2-80748FF3E735}" type="pres">
      <dgm:prSet presAssocID="{F785CEE1-55DA-48CA-B674-45E85B133DFB}" presName="iconBgRect" presStyleLbl="bgShp" presStyleIdx="4" presStyleCnt="5"/>
      <dgm:spPr/>
    </dgm:pt>
    <dgm:pt modelId="{5941AF7C-01A8-4176-996C-D3DAAB9E0E5F}" type="pres">
      <dgm:prSet presAssocID="{F785CEE1-55DA-48CA-B674-45E85B133DFB}"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Robber"/>
        </a:ext>
      </dgm:extLst>
    </dgm:pt>
    <dgm:pt modelId="{2217AC97-3268-4DB7-B56E-4612B20F67A1}" type="pres">
      <dgm:prSet presAssocID="{F785CEE1-55DA-48CA-B674-45E85B133DFB}" presName="spaceRect" presStyleCnt="0"/>
      <dgm:spPr/>
    </dgm:pt>
    <dgm:pt modelId="{74B3581D-BD8C-47FC-91B2-71BAF7FBFCF9}" type="pres">
      <dgm:prSet presAssocID="{F785CEE1-55DA-48CA-B674-45E85B133DFB}" presName="textRect" presStyleLbl="revTx" presStyleIdx="4" presStyleCnt="5">
        <dgm:presLayoutVars>
          <dgm:chMax val="1"/>
          <dgm:chPref val="1"/>
        </dgm:presLayoutVars>
      </dgm:prSet>
      <dgm:spPr/>
    </dgm:pt>
  </dgm:ptLst>
  <dgm:cxnLst>
    <dgm:cxn modelId="{84258820-6672-48E3-9B0C-077536F87E1F}" srcId="{DD73C252-CEE1-4C2C-9D9C-5827BB20D7B6}" destId="{7C4C574D-5E93-47E5-9FD9-497E71FB5284}" srcOrd="1" destOrd="0" parTransId="{7F6CA8AE-C280-474B-A47A-F1E9D0A41969}" sibTransId="{02714843-CC2A-4FD9-A085-B9A78664AE38}"/>
    <dgm:cxn modelId="{8425B530-C470-4347-82DA-4D7DE2823CCB}" type="presOf" srcId="{AB198155-BE5F-4B6E-9497-79BB31AA3FAC}" destId="{D5ADE0E7-5C3E-4956-9212-5A04AB953E21}" srcOrd="0" destOrd="0" presId="urn:microsoft.com/office/officeart/2018/2/layout/IconCircleList"/>
    <dgm:cxn modelId="{2C6C8532-B71A-4AB7-8EF5-3AFFDB04A2B8}" type="presOf" srcId="{8318CFB7-FE17-4F65-A0ED-EBCCF5661CD7}" destId="{024B896F-465C-4B80-9391-2B8C1F4C5A98}" srcOrd="0" destOrd="0" presId="urn:microsoft.com/office/officeart/2018/2/layout/IconCircleList"/>
    <dgm:cxn modelId="{E4DE3447-4AC7-4382-99C1-B1466D654950}" type="presOf" srcId="{02714843-CC2A-4FD9-A085-B9A78664AE38}" destId="{19C24439-E3DA-4118-8333-F2BE9CF349D3}" srcOrd="0" destOrd="0" presId="urn:microsoft.com/office/officeart/2018/2/layout/IconCircleList"/>
    <dgm:cxn modelId="{EF63EF4E-3E12-4149-8C4B-980FD7771266}" type="presOf" srcId="{F785CEE1-55DA-48CA-B674-45E85B133DFB}" destId="{74B3581D-BD8C-47FC-91B2-71BAF7FBFCF9}" srcOrd="0" destOrd="0" presId="urn:microsoft.com/office/officeart/2018/2/layout/IconCircleList"/>
    <dgm:cxn modelId="{A63CB59F-5CA3-41DF-AD84-7BE326C3999D}" type="presOf" srcId="{2D4AFD5E-4E9E-4D57-AA7D-D2F364A72F76}" destId="{5DBABAFA-66CE-4508-8248-98FAFA68562E}" srcOrd="0" destOrd="0" presId="urn:microsoft.com/office/officeart/2018/2/layout/IconCircleList"/>
    <dgm:cxn modelId="{E28FA7A3-BE4D-40D4-B611-3C33B1E9F144}" type="presOf" srcId="{1AB3CE44-5444-4494-A2D7-AC0F4450AB43}" destId="{5166BD4C-9127-4111-B796-CA3EDAF2B0DD}" srcOrd="0" destOrd="0" presId="urn:microsoft.com/office/officeart/2018/2/layout/IconCircleList"/>
    <dgm:cxn modelId="{825A12AE-9F22-47AC-B413-EFA9723340FD}" srcId="{DD73C252-CEE1-4C2C-9D9C-5827BB20D7B6}" destId="{2D4AFD5E-4E9E-4D57-AA7D-D2F364A72F76}" srcOrd="2" destOrd="0" parTransId="{8F2E725D-6126-4AB6-94CA-B59772B640D7}" sibTransId="{8A9D7429-4A2D-4669-8BE3-AD0EB72FEA24}"/>
    <dgm:cxn modelId="{B10EAAB5-CF2F-4F7E-BC02-25585463770B}" type="presOf" srcId="{DD73C252-CEE1-4C2C-9D9C-5827BB20D7B6}" destId="{9EEB0A45-99BD-4CB2-8BAB-A9162581B8B1}" srcOrd="0" destOrd="0" presId="urn:microsoft.com/office/officeart/2018/2/layout/IconCircleList"/>
    <dgm:cxn modelId="{90ECF3D6-0483-40E3-80D0-97B5BEF562CB}" srcId="{DD73C252-CEE1-4C2C-9D9C-5827BB20D7B6}" destId="{F785CEE1-55DA-48CA-B674-45E85B133DFB}" srcOrd="4" destOrd="0" parTransId="{B531D046-4584-4AE7-B2CA-BB3C0F111F84}" sibTransId="{457FA7FC-DD86-4282-BC94-829D7B71261F}"/>
    <dgm:cxn modelId="{9CEC64EB-2389-443C-8EA2-C8C9643104BB}" type="presOf" srcId="{7C4C574D-5E93-47E5-9FD9-497E71FB5284}" destId="{BFFB97C1-CA97-4781-A803-E1971E1D4D0D}" srcOrd="0" destOrd="0" presId="urn:microsoft.com/office/officeart/2018/2/layout/IconCircleList"/>
    <dgm:cxn modelId="{BE3314F2-715F-43D4-9544-5AB88FB53A25}" srcId="{DD73C252-CEE1-4C2C-9D9C-5827BB20D7B6}" destId="{8318CFB7-FE17-4F65-A0ED-EBCCF5661CD7}" srcOrd="0" destOrd="0" parTransId="{80B0C64D-654E-42A9-A092-35452D24E949}" sibTransId="{1AB3CE44-5444-4494-A2D7-AC0F4450AB43}"/>
    <dgm:cxn modelId="{2FA475F5-60D0-44E9-9237-B8B781F7F23B}" srcId="{DD73C252-CEE1-4C2C-9D9C-5827BB20D7B6}" destId="{5CDB8F28-C153-451A-AD79-0F2B7185FC06}" srcOrd="3" destOrd="0" parTransId="{DEBD301F-0186-4CCE-8A17-6798C7AA8D58}" sibTransId="{AB198155-BE5F-4B6E-9497-79BB31AA3FAC}"/>
    <dgm:cxn modelId="{B0D53CF6-098B-4023-B0D0-22D618CE7E6D}" type="presOf" srcId="{8A9D7429-4A2D-4669-8BE3-AD0EB72FEA24}" destId="{1D7AD490-6E31-43D0-AC10-61558E8E7F45}" srcOrd="0" destOrd="0" presId="urn:microsoft.com/office/officeart/2018/2/layout/IconCircleList"/>
    <dgm:cxn modelId="{DE8848FD-A86F-4EF6-939C-AD05F545E677}" type="presOf" srcId="{5CDB8F28-C153-451A-AD79-0F2B7185FC06}" destId="{B5116743-043F-4FD5-88FA-AB2ADB659E17}" srcOrd="0" destOrd="0" presId="urn:microsoft.com/office/officeart/2018/2/layout/IconCircleList"/>
    <dgm:cxn modelId="{3FA94D47-9067-42C6-9CAE-76DCB5CE5995}" type="presParOf" srcId="{9EEB0A45-99BD-4CB2-8BAB-A9162581B8B1}" destId="{9F2CEA75-9E20-4C58-99AC-24CFCBF459BC}" srcOrd="0" destOrd="0" presId="urn:microsoft.com/office/officeart/2018/2/layout/IconCircleList"/>
    <dgm:cxn modelId="{4FEAEA5C-417D-4D43-8D09-02EC20AAAF7A}" type="presParOf" srcId="{9F2CEA75-9E20-4C58-99AC-24CFCBF459BC}" destId="{38FC6B6D-FA82-4DFA-9CF5-749801BF927D}" srcOrd="0" destOrd="0" presId="urn:microsoft.com/office/officeart/2018/2/layout/IconCircleList"/>
    <dgm:cxn modelId="{36875BBA-D2FB-49D8-84FE-FCB69D84D912}" type="presParOf" srcId="{38FC6B6D-FA82-4DFA-9CF5-749801BF927D}" destId="{DB17C628-49E5-4E81-BC9A-153B52CBE368}" srcOrd="0" destOrd="0" presId="urn:microsoft.com/office/officeart/2018/2/layout/IconCircleList"/>
    <dgm:cxn modelId="{D2585B90-C4F3-46C1-98BF-547B94A4F175}" type="presParOf" srcId="{38FC6B6D-FA82-4DFA-9CF5-749801BF927D}" destId="{A5236675-CA76-4349-B5E4-B41BEF7EFE12}" srcOrd="1" destOrd="0" presId="urn:microsoft.com/office/officeart/2018/2/layout/IconCircleList"/>
    <dgm:cxn modelId="{C5D16C4E-4741-49FF-A2D6-C1FF384F2885}" type="presParOf" srcId="{38FC6B6D-FA82-4DFA-9CF5-749801BF927D}" destId="{280EA384-2633-4C0F-8D4B-6B9B2FE3749A}" srcOrd="2" destOrd="0" presId="urn:microsoft.com/office/officeart/2018/2/layout/IconCircleList"/>
    <dgm:cxn modelId="{0D5EDD15-A5A2-459E-A8AD-43048CFD0A66}" type="presParOf" srcId="{38FC6B6D-FA82-4DFA-9CF5-749801BF927D}" destId="{024B896F-465C-4B80-9391-2B8C1F4C5A98}" srcOrd="3" destOrd="0" presId="urn:microsoft.com/office/officeart/2018/2/layout/IconCircleList"/>
    <dgm:cxn modelId="{5C3E3C9D-D38B-4646-8B4B-EEBACE9CE3F7}" type="presParOf" srcId="{9F2CEA75-9E20-4C58-99AC-24CFCBF459BC}" destId="{5166BD4C-9127-4111-B796-CA3EDAF2B0DD}" srcOrd="1" destOrd="0" presId="urn:microsoft.com/office/officeart/2018/2/layout/IconCircleList"/>
    <dgm:cxn modelId="{295A9EB5-50F5-4A1D-8780-DA82A1B8CF45}" type="presParOf" srcId="{9F2CEA75-9E20-4C58-99AC-24CFCBF459BC}" destId="{0578A25B-D686-449B-BD74-8F52902F533B}" srcOrd="2" destOrd="0" presId="urn:microsoft.com/office/officeart/2018/2/layout/IconCircleList"/>
    <dgm:cxn modelId="{8D490482-AC15-4DB1-A435-61C4CC14CA82}" type="presParOf" srcId="{0578A25B-D686-449B-BD74-8F52902F533B}" destId="{A508E3C7-1896-41BA-8720-FC9017B3F34E}" srcOrd="0" destOrd="0" presId="urn:microsoft.com/office/officeart/2018/2/layout/IconCircleList"/>
    <dgm:cxn modelId="{43FFE1D7-A1E8-4ADA-8FD1-E3DDD1875A6D}" type="presParOf" srcId="{0578A25B-D686-449B-BD74-8F52902F533B}" destId="{11869049-5C9F-4CD7-9213-C111B618AE10}" srcOrd="1" destOrd="0" presId="urn:microsoft.com/office/officeart/2018/2/layout/IconCircleList"/>
    <dgm:cxn modelId="{7F6F4757-B465-470F-AE5C-026C171F8B5A}" type="presParOf" srcId="{0578A25B-D686-449B-BD74-8F52902F533B}" destId="{8CCC1E57-BA52-46B2-98C5-AE39BB1D7CCA}" srcOrd="2" destOrd="0" presId="urn:microsoft.com/office/officeart/2018/2/layout/IconCircleList"/>
    <dgm:cxn modelId="{9D6C4595-014B-498D-AF25-8C7922C4AB0B}" type="presParOf" srcId="{0578A25B-D686-449B-BD74-8F52902F533B}" destId="{BFFB97C1-CA97-4781-A803-E1971E1D4D0D}" srcOrd="3" destOrd="0" presId="urn:microsoft.com/office/officeart/2018/2/layout/IconCircleList"/>
    <dgm:cxn modelId="{0677A82C-1AC2-4E27-AA7C-EBD0D8E72317}" type="presParOf" srcId="{9F2CEA75-9E20-4C58-99AC-24CFCBF459BC}" destId="{19C24439-E3DA-4118-8333-F2BE9CF349D3}" srcOrd="3" destOrd="0" presId="urn:microsoft.com/office/officeart/2018/2/layout/IconCircleList"/>
    <dgm:cxn modelId="{56D77C66-334C-40CC-9EB0-D299EF52A6D5}" type="presParOf" srcId="{9F2CEA75-9E20-4C58-99AC-24CFCBF459BC}" destId="{33C338E4-505F-4460-BAAF-030DA8C504B0}" srcOrd="4" destOrd="0" presId="urn:microsoft.com/office/officeart/2018/2/layout/IconCircleList"/>
    <dgm:cxn modelId="{A75D0074-4E27-45FB-90EC-AB747A3D3806}" type="presParOf" srcId="{33C338E4-505F-4460-BAAF-030DA8C504B0}" destId="{1963B878-D8CF-46D2-83F0-6B53F8F21589}" srcOrd="0" destOrd="0" presId="urn:microsoft.com/office/officeart/2018/2/layout/IconCircleList"/>
    <dgm:cxn modelId="{DB79D0B3-0627-4ACE-BD70-F58807E5B9EF}" type="presParOf" srcId="{33C338E4-505F-4460-BAAF-030DA8C504B0}" destId="{B251BB4A-94EE-4BA0-98CD-C4001277E932}" srcOrd="1" destOrd="0" presId="urn:microsoft.com/office/officeart/2018/2/layout/IconCircleList"/>
    <dgm:cxn modelId="{73D46A75-E721-41E8-B073-C687D107486A}" type="presParOf" srcId="{33C338E4-505F-4460-BAAF-030DA8C504B0}" destId="{0B84CD2B-F869-409A-8E81-7B3B75E685F5}" srcOrd="2" destOrd="0" presId="urn:microsoft.com/office/officeart/2018/2/layout/IconCircleList"/>
    <dgm:cxn modelId="{E7CEB431-26A4-4B84-8046-08C4C0F5F17D}" type="presParOf" srcId="{33C338E4-505F-4460-BAAF-030DA8C504B0}" destId="{5DBABAFA-66CE-4508-8248-98FAFA68562E}" srcOrd="3" destOrd="0" presId="urn:microsoft.com/office/officeart/2018/2/layout/IconCircleList"/>
    <dgm:cxn modelId="{2D91678C-19FE-44E9-9A15-D6BF92755E53}" type="presParOf" srcId="{9F2CEA75-9E20-4C58-99AC-24CFCBF459BC}" destId="{1D7AD490-6E31-43D0-AC10-61558E8E7F45}" srcOrd="5" destOrd="0" presId="urn:microsoft.com/office/officeart/2018/2/layout/IconCircleList"/>
    <dgm:cxn modelId="{E7F6B65C-547F-4591-A10E-721ECF620F43}" type="presParOf" srcId="{9F2CEA75-9E20-4C58-99AC-24CFCBF459BC}" destId="{DA00DBBC-4162-4498-AFDC-04C47824A739}" srcOrd="6" destOrd="0" presId="urn:microsoft.com/office/officeart/2018/2/layout/IconCircleList"/>
    <dgm:cxn modelId="{E0DBE3F1-EF15-4461-8CCB-2C56FBF93499}" type="presParOf" srcId="{DA00DBBC-4162-4498-AFDC-04C47824A739}" destId="{B5E9D91B-CA14-49F8-9481-B1086253C0A8}" srcOrd="0" destOrd="0" presId="urn:microsoft.com/office/officeart/2018/2/layout/IconCircleList"/>
    <dgm:cxn modelId="{56C794E4-A202-4601-845E-A87BB91B6217}" type="presParOf" srcId="{DA00DBBC-4162-4498-AFDC-04C47824A739}" destId="{5BB75D6E-7588-4DA5-B404-BA587053F49E}" srcOrd="1" destOrd="0" presId="urn:microsoft.com/office/officeart/2018/2/layout/IconCircleList"/>
    <dgm:cxn modelId="{F1A3FA08-5735-4C1E-8253-D6D570665F3C}" type="presParOf" srcId="{DA00DBBC-4162-4498-AFDC-04C47824A739}" destId="{750FE8E5-BA4C-43E7-AD38-6D5E7B23D440}" srcOrd="2" destOrd="0" presId="urn:microsoft.com/office/officeart/2018/2/layout/IconCircleList"/>
    <dgm:cxn modelId="{157943B8-FE68-4D57-9D68-BB67EAA54AA7}" type="presParOf" srcId="{DA00DBBC-4162-4498-AFDC-04C47824A739}" destId="{B5116743-043F-4FD5-88FA-AB2ADB659E17}" srcOrd="3" destOrd="0" presId="urn:microsoft.com/office/officeart/2018/2/layout/IconCircleList"/>
    <dgm:cxn modelId="{98CC39C2-788E-425A-9BE7-AD2246CB6878}" type="presParOf" srcId="{9F2CEA75-9E20-4C58-99AC-24CFCBF459BC}" destId="{D5ADE0E7-5C3E-4956-9212-5A04AB953E21}" srcOrd="7" destOrd="0" presId="urn:microsoft.com/office/officeart/2018/2/layout/IconCircleList"/>
    <dgm:cxn modelId="{585C8CAA-1F56-41DF-B5F6-5252D2040BDB}" type="presParOf" srcId="{9F2CEA75-9E20-4C58-99AC-24CFCBF459BC}" destId="{141B62C9-5D67-4A7E-B2BD-4DE312B8B7BE}" srcOrd="8" destOrd="0" presId="urn:microsoft.com/office/officeart/2018/2/layout/IconCircleList"/>
    <dgm:cxn modelId="{1CB1F113-2298-4D09-B859-49C55FFFB942}" type="presParOf" srcId="{141B62C9-5D67-4A7E-B2BD-4DE312B8B7BE}" destId="{77689AD2-7305-49D7-82C2-80748FF3E735}" srcOrd="0" destOrd="0" presId="urn:microsoft.com/office/officeart/2018/2/layout/IconCircleList"/>
    <dgm:cxn modelId="{DE63D7AB-8B83-4138-9DCD-402EEFEB283D}" type="presParOf" srcId="{141B62C9-5D67-4A7E-B2BD-4DE312B8B7BE}" destId="{5941AF7C-01A8-4176-996C-D3DAAB9E0E5F}" srcOrd="1" destOrd="0" presId="urn:microsoft.com/office/officeart/2018/2/layout/IconCircleList"/>
    <dgm:cxn modelId="{1865BF36-9E29-4557-8D4D-3CD75B94524D}" type="presParOf" srcId="{141B62C9-5D67-4A7E-B2BD-4DE312B8B7BE}" destId="{2217AC97-3268-4DB7-B56E-4612B20F67A1}" srcOrd="2" destOrd="0" presId="urn:microsoft.com/office/officeart/2018/2/layout/IconCircleList"/>
    <dgm:cxn modelId="{40AA4710-EB6C-4FF4-A22E-40A0CDE6735F}" type="presParOf" srcId="{141B62C9-5D67-4A7E-B2BD-4DE312B8B7BE}" destId="{74B3581D-BD8C-47FC-91B2-71BAF7FBFCF9}"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FBFD55-5FA8-4DB0-9C1B-CF63BA0B7BF9}"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9EC85E77-F832-494F-9216-938E4CFD3D5A}">
      <dgm:prSet/>
      <dgm:spPr/>
      <dgm:t>
        <a:bodyPr/>
        <a:lstStyle/>
        <a:p>
          <a:r>
            <a:rPr lang="en-US" b="1" i="0"/>
            <a:t>Sender Address Verification:</a:t>
          </a:r>
          <a:r>
            <a:rPr lang="en-US" b="1"/>
            <a:t> </a:t>
          </a:r>
          <a:r>
            <a:rPr lang="en-US"/>
            <a:t>Look </a:t>
          </a:r>
          <a:r>
            <a:rPr lang="en-US" b="0" i="0"/>
            <a:t>for </a:t>
          </a:r>
          <a:r>
            <a:rPr lang="en-US"/>
            <a:t>spelling mistakes and domain names that do not look quite right</a:t>
          </a:r>
          <a:r>
            <a:rPr lang="en-US" b="0" i="0"/>
            <a:t>.</a:t>
          </a:r>
          <a:r>
            <a:rPr lang="en-US"/>
            <a:t> Practice the mentioned standards for </a:t>
          </a:r>
          <a:r>
            <a:rPr lang="en-US" b="0" i="0"/>
            <a:t>email authentication (SPF, DKIM DMARC).</a:t>
          </a:r>
          <a:r>
            <a:rPr lang="en-US"/>
            <a:t> </a:t>
          </a:r>
        </a:p>
      </dgm:t>
    </dgm:pt>
    <dgm:pt modelId="{A7B99180-3B7C-46FF-95AA-E883D4D8E329}" type="parTrans" cxnId="{D7C08273-43A3-4E50-9DF0-B5101FE97292}">
      <dgm:prSet/>
      <dgm:spPr/>
      <dgm:t>
        <a:bodyPr/>
        <a:lstStyle/>
        <a:p>
          <a:endParaRPr lang="en-US"/>
        </a:p>
      </dgm:t>
    </dgm:pt>
    <dgm:pt modelId="{8FDF71B2-D101-4D88-9D2C-474A59B7C2BB}" type="sibTrans" cxnId="{D7C08273-43A3-4E50-9DF0-B5101FE97292}">
      <dgm:prSet/>
      <dgm:spPr/>
      <dgm:t>
        <a:bodyPr/>
        <a:lstStyle/>
        <a:p>
          <a:endParaRPr lang="en-US"/>
        </a:p>
      </dgm:t>
    </dgm:pt>
    <dgm:pt modelId="{9CA2E49F-53CA-4581-ACD2-D13F1E1EBE5C}">
      <dgm:prSet/>
      <dgm:spPr/>
      <dgm:t>
        <a:bodyPr/>
        <a:lstStyle/>
        <a:p>
          <a:r>
            <a:rPr lang="en-US" b="1" i="0"/>
            <a:t>Link Analysis:</a:t>
          </a:r>
          <a:r>
            <a:rPr lang="en-US" b="1"/>
            <a:t> </a:t>
          </a:r>
          <a:r>
            <a:rPr lang="en-US" b="0" i="0"/>
            <a:t>Hover over links to </a:t>
          </a:r>
          <a:r>
            <a:rPr lang="en-US"/>
            <a:t>be provided with an </a:t>
          </a:r>
          <a:r>
            <a:rPr lang="en-US" b="0" i="0"/>
            <a:t>actual URL.</a:t>
          </a:r>
          <a:r>
            <a:rPr lang="en-US"/>
            <a:t> Do not trust </a:t>
          </a:r>
          <a:r>
            <a:rPr lang="en-US" b="0" i="0"/>
            <a:t>URLs </a:t>
          </a:r>
          <a:r>
            <a:rPr lang="en-US"/>
            <a:t>that are much shorter than average or look rather strange </a:t>
          </a:r>
          <a:r>
            <a:rPr lang="en-US" b="0" i="0"/>
            <a:t>or </a:t>
          </a:r>
          <a:r>
            <a:rPr lang="en-US"/>
            <a:t>random</a:t>
          </a:r>
          <a:r>
            <a:rPr lang="en-US" b="0" i="0"/>
            <a:t>.</a:t>
          </a:r>
          <a:r>
            <a:rPr lang="en-US"/>
            <a:t> </a:t>
          </a:r>
        </a:p>
      </dgm:t>
    </dgm:pt>
    <dgm:pt modelId="{37FA16CD-4F90-4859-9DA8-B52F73872E46}" type="parTrans" cxnId="{3033DA54-AFD7-4BF8-BC87-2BD2BE472D97}">
      <dgm:prSet/>
      <dgm:spPr/>
      <dgm:t>
        <a:bodyPr/>
        <a:lstStyle/>
        <a:p>
          <a:endParaRPr lang="en-US"/>
        </a:p>
      </dgm:t>
    </dgm:pt>
    <dgm:pt modelId="{8656DD13-0AD0-47F6-8EB5-11FE5CCA4D2D}" type="sibTrans" cxnId="{3033DA54-AFD7-4BF8-BC87-2BD2BE472D97}">
      <dgm:prSet/>
      <dgm:spPr/>
      <dgm:t>
        <a:bodyPr/>
        <a:lstStyle/>
        <a:p>
          <a:endParaRPr lang="en-US"/>
        </a:p>
      </dgm:t>
    </dgm:pt>
    <dgm:pt modelId="{33DFE7EF-77B3-4E80-BA2B-3DF44909D5E8}">
      <dgm:prSet/>
      <dgm:spPr/>
      <dgm:t>
        <a:bodyPr/>
        <a:lstStyle/>
        <a:p>
          <a:r>
            <a:rPr lang="en-US" b="1" i="0"/>
            <a:t>Content Inspection:</a:t>
          </a:r>
          <a:r>
            <a:rPr lang="en-US" b="1"/>
            <a:t> </a:t>
          </a:r>
          <a:r>
            <a:rPr lang="en-US"/>
            <a:t>Avoid emails that look like they were written by professionals</a:t>
          </a:r>
          <a:r>
            <a:rPr lang="en-US" b="0" i="0"/>
            <a:t> or </a:t>
          </a:r>
          <a:r>
            <a:rPr lang="en-US"/>
            <a:t>those with official-sounding </a:t>
          </a:r>
          <a:r>
            <a:rPr lang="en-US" b="0" i="0"/>
            <a:t>greetings.</a:t>
          </a:r>
          <a:r>
            <a:rPr lang="en-US"/>
            <a:t> Do not recklessly reply to demands </a:t>
          </a:r>
          <a:r>
            <a:rPr lang="en-US" b="0" i="0"/>
            <a:t>of </a:t>
          </a:r>
          <a:r>
            <a:rPr lang="en-US"/>
            <a:t>urgency </a:t>
          </a:r>
          <a:r>
            <a:rPr lang="en-US" b="0" i="0"/>
            <a:t>or threats.</a:t>
          </a:r>
          <a:r>
            <a:rPr lang="en-US"/>
            <a:t> </a:t>
          </a:r>
        </a:p>
      </dgm:t>
    </dgm:pt>
    <dgm:pt modelId="{6EC964F6-139F-4681-8D22-F1D0C0767257}" type="parTrans" cxnId="{CA33103B-6514-4C19-8681-21407B8A74D5}">
      <dgm:prSet/>
      <dgm:spPr/>
      <dgm:t>
        <a:bodyPr/>
        <a:lstStyle/>
        <a:p>
          <a:endParaRPr lang="en-US"/>
        </a:p>
      </dgm:t>
    </dgm:pt>
    <dgm:pt modelId="{C8D15298-E8A7-4468-A19C-BF52ADC1EBC3}" type="sibTrans" cxnId="{CA33103B-6514-4C19-8681-21407B8A74D5}">
      <dgm:prSet/>
      <dgm:spPr/>
      <dgm:t>
        <a:bodyPr/>
        <a:lstStyle/>
        <a:p>
          <a:endParaRPr lang="en-US"/>
        </a:p>
      </dgm:t>
    </dgm:pt>
    <dgm:pt modelId="{38EDC3B4-0A88-4007-BE3E-93168A5AC3EE}">
      <dgm:prSet/>
      <dgm:spPr/>
      <dgm:t>
        <a:bodyPr/>
        <a:lstStyle/>
        <a:p>
          <a:r>
            <a:rPr lang="en-US" b="1" i="0"/>
            <a:t>Security Measures:</a:t>
          </a:r>
          <a:r>
            <a:rPr lang="en-US" b="1"/>
            <a:t> </a:t>
          </a:r>
          <a:r>
            <a:rPr lang="en-US"/>
            <a:t>Make all accounts used for accessing any type of resources and information have </a:t>
          </a:r>
          <a:r>
            <a:rPr lang="en-US" b="0" i="0"/>
            <a:t>multi-factor authentication </a:t>
          </a:r>
          <a:r>
            <a:rPr lang="en-US"/>
            <a:t>turned </a:t>
          </a:r>
          <a:r>
            <a:rPr lang="en-US" b="0" i="0"/>
            <a:t>on.</a:t>
          </a:r>
          <a:r>
            <a:rPr lang="en-US"/>
            <a:t> Password </a:t>
          </a:r>
          <a:r>
            <a:rPr lang="en-US" b="0" i="0"/>
            <a:t>managers </a:t>
          </a:r>
          <a:r>
            <a:rPr lang="en-US"/>
            <a:t>should be employed in order not </a:t>
          </a:r>
          <a:r>
            <a:rPr lang="en-US" b="0" i="0"/>
            <a:t>to </a:t>
          </a:r>
          <a:r>
            <a:rPr lang="en-US"/>
            <a:t>type in potential phishing scams</a:t>
          </a:r>
          <a:r>
            <a:rPr lang="en-US" b="0" i="0"/>
            <a:t>.</a:t>
          </a:r>
          <a:r>
            <a:rPr lang="en-US"/>
            <a:t> </a:t>
          </a:r>
        </a:p>
      </dgm:t>
    </dgm:pt>
    <dgm:pt modelId="{3E56007A-5882-48AD-959F-84A1FD15AC61}" type="parTrans" cxnId="{899A051B-B2F9-4CB7-A4FB-2E294BF74021}">
      <dgm:prSet/>
      <dgm:spPr/>
      <dgm:t>
        <a:bodyPr/>
        <a:lstStyle/>
        <a:p>
          <a:endParaRPr lang="en-US"/>
        </a:p>
      </dgm:t>
    </dgm:pt>
    <dgm:pt modelId="{A3EB9D86-5B31-4FFD-8992-6E6EF51B453E}" type="sibTrans" cxnId="{899A051B-B2F9-4CB7-A4FB-2E294BF74021}">
      <dgm:prSet/>
      <dgm:spPr/>
      <dgm:t>
        <a:bodyPr/>
        <a:lstStyle/>
        <a:p>
          <a:endParaRPr lang="en-US"/>
        </a:p>
      </dgm:t>
    </dgm:pt>
    <dgm:pt modelId="{9890524D-6A6C-49AA-B928-DD7B7D0F94FF}">
      <dgm:prSet/>
      <dgm:spPr/>
      <dgm:t>
        <a:bodyPr/>
        <a:lstStyle/>
        <a:p>
          <a:r>
            <a:rPr lang="en-US" b="1" i="0"/>
            <a:t>Technical Tools:</a:t>
          </a:r>
          <a:r>
            <a:rPr lang="en-US" b="1"/>
            <a:t> </a:t>
          </a:r>
          <a:r>
            <a:rPr lang="en-US"/>
            <a:t>To combat this problem introduce control through </a:t>
          </a:r>
          <a:r>
            <a:rPr lang="en-US" b="0" i="0"/>
            <a:t>email filtering and anti-phishing browser </a:t>
          </a:r>
          <a:r>
            <a:rPr lang="en-US"/>
            <a:t>plug-ins</a:t>
          </a:r>
          <a:r>
            <a:rPr lang="en-US" b="0" i="0"/>
            <a:t>.</a:t>
          </a:r>
          <a:r>
            <a:rPr lang="en-US"/>
            <a:t> Ensure that </a:t>
          </a:r>
          <a:r>
            <a:rPr lang="en-US" b="0" i="0"/>
            <a:t>all </a:t>
          </a:r>
          <a:r>
            <a:rPr lang="en-US"/>
            <a:t>the programs </a:t>
          </a:r>
          <a:r>
            <a:rPr lang="en-US" b="0" i="0"/>
            <a:t>and </a:t>
          </a:r>
          <a:r>
            <a:rPr lang="en-US"/>
            <a:t>all the </a:t>
          </a:r>
          <a:r>
            <a:rPr lang="en-US" b="0" i="0"/>
            <a:t>operating systems</a:t>
          </a:r>
          <a:r>
            <a:rPr lang="en-US"/>
            <a:t> are updated consistently</a:t>
          </a:r>
          <a:r>
            <a:rPr lang="en-US" b="0" i="0"/>
            <a:t>.</a:t>
          </a:r>
          <a:endParaRPr lang="en-US"/>
        </a:p>
      </dgm:t>
    </dgm:pt>
    <dgm:pt modelId="{49D659E0-88CE-4860-A116-DAE787D85D74}" type="parTrans" cxnId="{2816CBBF-7F54-4CA9-B81E-0F3EE8235918}">
      <dgm:prSet/>
      <dgm:spPr/>
      <dgm:t>
        <a:bodyPr/>
        <a:lstStyle/>
        <a:p>
          <a:endParaRPr lang="en-US"/>
        </a:p>
      </dgm:t>
    </dgm:pt>
    <dgm:pt modelId="{19850F84-7E7F-4D51-8E2A-91F68D3B3448}" type="sibTrans" cxnId="{2816CBBF-7F54-4CA9-B81E-0F3EE8235918}">
      <dgm:prSet/>
      <dgm:spPr/>
      <dgm:t>
        <a:bodyPr/>
        <a:lstStyle/>
        <a:p>
          <a:endParaRPr lang="en-US"/>
        </a:p>
      </dgm:t>
    </dgm:pt>
    <dgm:pt modelId="{9124A223-8308-49CF-8CB8-E45678EE5A0C}" type="pres">
      <dgm:prSet presAssocID="{1EFBFD55-5FA8-4DB0-9C1B-CF63BA0B7BF9}" presName="linear" presStyleCnt="0">
        <dgm:presLayoutVars>
          <dgm:animLvl val="lvl"/>
          <dgm:resizeHandles val="exact"/>
        </dgm:presLayoutVars>
      </dgm:prSet>
      <dgm:spPr/>
    </dgm:pt>
    <dgm:pt modelId="{93BC3EA4-BF9D-4586-968B-466A764DD139}" type="pres">
      <dgm:prSet presAssocID="{9EC85E77-F832-494F-9216-938E4CFD3D5A}" presName="parentText" presStyleLbl="node1" presStyleIdx="0" presStyleCnt="5">
        <dgm:presLayoutVars>
          <dgm:chMax val="0"/>
          <dgm:bulletEnabled val="1"/>
        </dgm:presLayoutVars>
      </dgm:prSet>
      <dgm:spPr/>
    </dgm:pt>
    <dgm:pt modelId="{91C95B5F-FEEE-412F-A3FA-8E3298E0B2B7}" type="pres">
      <dgm:prSet presAssocID="{8FDF71B2-D101-4D88-9D2C-474A59B7C2BB}" presName="spacer" presStyleCnt="0"/>
      <dgm:spPr/>
    </dgm:pt>
    <dgm:pt modelId="{25983FB0-EF55-44A3-BA2E-A808BA50DAC4}" type="pres">
      <dgm:prSet presAssocID="{9CA2E49F-53CA-4581-ACD2-D13F1E1EBE5C}" presName="parentText" presStyleLbl="node1" presStyleIdx="1" presStyleCnt="5">
        <dgm:presLayoutVars>
          <dgm:chMax val="0"/>
          <dgm:bulletEnabled val="1"/>
        </dgm:presLayoutVars>
      </dgm:prSet>
      <dgm:spPr/>
    </dgm:pt>
    <dgm:pt modelId="{9B8A31E9-4096-4DC0-BF7B-E5D8A79CB0E2}" type="pres">
      <dgm:prSet presAssocID="{8656DD13-0AD0-47F6-8EB5-11FE5CCA4D2D}" presName="spacer" presStyleCnt="0"/>
      <dgm:spPr/>
    </dgm:pt>
    <dgm:pt modelId="{763E02ED-98EB-4A21-9D6D-BD62DDB34393}" type="pres">
      <dgm:prSet presAssocID="{33DFE7EF-77B3-4E80-BA2B-3DF44909D5E8}" presName="parentText" presStyleLbl="node1" presStyleIdx="2" presStyleCnt="5">
        <dgm:presLayoutVars>
          <dgm:chMax val="0"/>
          <dgm:bulletEnabled val="1"/>
        </dgm:presLayoutVars>
      </dgm:prSet>
      <dgm:spPr/>
    </dgm:pt>
    <dgm:pt modelId="{67F6C364-46D9-455B-9387-8E0A208D16DB}" type="pres">
      <dgm:prSet presAssocID="{C8D15298-E8A7-4468-A19C-BF52ADC1EBC3}" presName="spacer" presStyleCnt="0"/>
      <dgm:spPr/>
    </dgm:pt>
    <dgm:pt modelId="{1D900C0D-747C-4629-A94D-E180DF819A31}" type="pres">
      <dgm:prSet presAssocID="{38EDC3B4-0A88-4007-BE3E-93168A5AC3EE}" presName="parentText" presStyleLbl="node1" presStyleIdx="3" presStyleCnt="5">
        <dgm:presLayoutVars>
          <dgm:chMax val="0"/>
          <dgm:bulletEnabled val="1"/>
        </dgm:presLayoutVars>
      </dgm:prSet>
      <dgm:spPr/>
    </dgm:pt>
    <dgm:pt modelId="{9EA70069-70C4-48AF-9158-10FB517A7381}" type="pres">
      <dgm:prSet presAssocID="{A3EB9D86-5B31-4FFD-8992-6E6EF51B453E}" presName="spacer" presStyleCnt="0"/>
      <dgm:spPr/>
    </dgm:pt>
    <dgm:pt modelId="{C4ABD7E9-9987-4430-90D3-96F4E273F11A}" type="pres">
      <dgm:prSet presAssocID="{9890524D-6A6C-49AA-B928-DD7B7D0F94FF}" presName="parentText" presStyleLbl="node1" presStyleIdx="4" presStyleCnt="5">
        <dgm:presLayoutVars>
          <dgm:chMax val="0"/>
          <dgm:bulletEnabled val="1"/>
        </dgm:presLayoutVars>
      </dgm:prSet>
      <dgm:spPr/>
    </dgm:pt>
  </dgm:ptLst>
  <dgm:cxnLst>
    <dgm:cxn modelId="{899A051B-B2F9-4CB7-A4FB-2E294BF74021}" srcId="{1EFBFD55-5FA8-4DB0-9C1B-CF63BA0B7BF9}" destId="{38EDC3B4-0A88-4007-BE3E-93168A5AC3EE}" srcOrd="3" destOrd="0" parTransId="{3E56007A-5882-48AD-959F-84A1FD15AC61}" sibTransId="{A3EB9D86-5B31-4FFD-8992-6E6EF51B453E}"/>
    <dgm:cxn modelId="{CA33103B-6514-4C19-8681-21407B8A74D5}" srcId="{1EFBFD55-5FA8-4DB0-9C1B-CF63BA0B7BF9}" destId="{33DFE7EF-77B3-4E80-BA2B-3DF44909D5E8}" srcOrd="2" destOrd="0" parTransId="{6EC964F6-139F-4681-8D22-F1D0C0767257}" sibTransId="{C8D15298-E8A7-4468-A19C-BF52ADC1EBC3}"/>
    <dgm:cxn modelId="{E823A66D-0CF4-4AA1-BB23-A5A03B163ACE}" type="presOf" srcId="{1EFBFD55-5FA8-4DB0-9C1B-CF63BA0B7BF9}" destId="{9124A223-8308-49CF-8CB8-E45678EE5A0C}" srcOrd="0" destOrd="0" presId="urn:microsoft.com/office/officeart/2005/8/layout/vList2"/>
    <dgm:cxn modelId="{62F53353-C4F8-43BF-9CE1-C77106047222}" type="presOf" srcId="{9890524D-6A6C-49AA-B928-DD7B7D0F94FF}" destId="{C4ABD7E9-9987-4430-90D3-96F4E273F11A}" srcOrd="0" destOrd="0" presId="urn:microsoft.com/office/officeart/2005/8/layout/vList2"/>
    <dgm:cxn modelId="{D7C08273-43A3-4E50-9DF0-B5101FE97292}" srcId="{1EFBFD55-5FA8-4DB0-9C1B-CF63BA0B7BF9}" destId="{9EC85E77-F832-494F-9216-938E4CFD3D5A}" srcOrd="0" destOrd="0" parTransId="{A7B99180-3B7C-46FF-95AA-E883D4D8E329}" sibTransId="{8FDF71B2-D101-4D88-9D2C-474A59B7C2BB}"/>
    <dgm:cxn modelId="{3033DA54-AFD7-4BF8-BC87-2BD2BE472D97}" srcId="{1EFBFD55-5FA8-4DB0-9C1B-CF63BA0B7BF9}" destId="{9CA2E49F-53CA-4581-ACD2-D13F1E1EBE5C}" srcOrd="1" destOrd="0" parTransId="{37FA16CD-4F90-4859-9DA8-B52F73872E46}" sibTransId="{8656DD13-0AD0-47F6-8EB5-11FE5CCA4D2D}"/>
    <dgm:cxn modelId="{32F8E77D-D531-4293-A95C-B4A68CBC1929}" type="presOf" srcId="{33DFE7EF-77B3-4E80-BA2B-3DF44909D5E8}" destId="{763E02ED-98EB-4A21-9D6D-BD62DDB34393}" srcOrd="0" destOrd="0" presId="urn:microsoft.com/office/officeart/2005/8/layout/vList2"/>
    <dgm:cxn modelId="{5E37D992-2843-430F-B2D4-BBDB54C84949}" type="presOf" srcId="{9CA2E49F-53CA-4581-ACD2-D13F1E1EBE5C}" destId="{25983FB0-EF55-44A3-BA2E-A808BA50DAC4}" srcOrd="0" destOrd="0" presId="urn:microsoft.com/office/officeart/2005/8/layout/vList2"/>
    <dgm:cxn modelId="{2816CBBF-7F54-4CA9-B81E-0F3EE8235918}" srcId="{1EFBFD55-5FA8-4DB0-9C1B-CF63BA0B7BF9}" destId="{9890524D-6A6C-49AA-B928-DD7B7D0F94FF}" srcOrd="4" destOrd="0" parTransId="{49D659E0-88CE-4860-A116-DAE787D85D74}" sibTransId="{19850F84-7E7F-4D51-8E2A-91F68D3B3448}"/>
    <dgm:cxn modelId="{FDAA3FC1-B5F3-4042-B6D8-94B376A17B4D}" type="presOf" srcId="{9EC85E77-F832-494F-9216-938E4CFD3D5A}" destId="{93BC3EA4-BF9D-4586-968B-466A764DD139}" srcOrd="0" destOrd="0" presId="urn:microsoft.com/office/officeart/2005/8/layout/vList2"/>
    <dgm:cxn modelId="{E2E859E8-09AC-40C0-911C-5354C0A12BD5}" type="presOf" srcId="{38EDC3B4-0A88-4007-BE3E-93168A5AC3EE}" destId="{1D900C0D-747C-4629-A94D-E180DF819A31}" srcOrd="0" destOrd="0" presId="urn:microsoft.com/office/officeart/2005/8/layout/vList2"/>
    <dgm:cxn modelId="{C02A07CE-3E74-4473-A3C7-964428C88138}" type="presParOf" srcId="{9124A223-8308-49CF-8CB8-E45678EE5A0C}" destId="{93BC3EA4-BF9D-4586-968B-466A764DD139}" srcOrd="0" destOrd="0" presId="urn:microsoft.com/office/officeart/2005/8/layout/vList2"/>
    <dgm:cxn modelId="{9B8069DE-F0FB-4B75-9306-4C653EC140B0}" type="presParOf" srcId="{9124A223-8308-49CF-8CB8-E45678EE5A0C}" destId="{91C95B5F-FEEE-412F-A3FA-8E3298E0B2B7}" srcOrd="1" destOrd="0" presId="urn:microsoft.com/office/officeart/2005/8/layout/vList2"/>
    <dgm:cxn modelId="{8BBBA619-3783-425A-9B66-0195611B8B3F}" type="presParOf" srcId="{9124A223-8308-49CF-8CB8-E45678EE5A0C}" destId="{25983FB0-EF55-44A3-BA2E-A808BA50DAC4}" srcOrd="2" destOrd="0" presId="urn:microsoft.com/office/officeart/2005/8/layout/vList2"/>
    <dgm:cxn modelId="{64FD2162-99AD-416D-A235-2437C8FBD095}" type="presParOf" srcId="{9124A223-8308-49CF-8CB8-E45678EE5A0C}" destId="{9B8A31E9-4096-4DC0-BF7B-E5D8A79CB0E2}" srcOrd="3" destOrd="0" presId="urn:microsoft.com/office/officeart/2005/8/layout/vList2"/>
    <dgm:cxn modelId="{CABD428F-3EA6-4574-802B-E35D31031324}" type="presParOf" srcId="{9124A223-8308-49CF-8CB8-E45678EE5A0C}" destId="{763E02ED-98EB-4A21-9D6D-BD62DDB34393}" srcOrd="4" destOrd="0" presId="urn:microsoft.com/office/officeart/2005/8/layout/vList2"/>
    <dgm:cxn modelId="{7EE237BB-585D-4C04-A78B-3B6B6D7D10E9}" type="presParOf" srcId="{9124A223-8308-49CF-8CB8-E45678EE5A0C}" destId="{67F6C364-46D9-455B-9387-8E0A208D16DB}" srcOrd="5" destOrd="0" presId="urn:microsoft.com/office/officeart/2005/8/layout/vList2"/>
    <dgm:cxn modelId="{7E0C8958-694F-445B-BCC5-9C711A603712}" type="presParOf" srcId="{9124A223-8308-49CF-8CB8-E45678EE5A0C}" destId="{1D900C0D-747C-4629-A94D-E180DF819A31}" srcOrd="6" destOrd="0" presId="urn:microsoft.com/office/officeart/2005/8/layout/vList2"/>
    <dgm:cxn modelId="{6A44E87E-200A-4DA9-91DE-DB083C17608F}" type="presParOf" srcId="{9124A223-8308-49CF-8CB8-E45678EE5A0C}" destId="{9EA70069-70C4-48AF-9158-10FB517A7381}" srcOrd="7" destOrd="0" presId="urn:microsoft.com/office/officeart/2005/8/layout/vList2"/>
    <dgm:cxn modelId="{D7B4902F-7B6B-4057-8F06-A892393122D3}" type="presParOf" srcId="{9124A223-8308-49CF-8CB8-E45678EE5A0C}" destId="{C4ABD7E9-9987-4430-90D3-96F4E273F11A}"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1865E5B-2E35-4553-B0F7-010BE8B2903B}" type="doc">
      <dgm:prSet loTypeId="urn:microsoft.com/office/officeart/2005/8/layout/default" loCatId="list" qsTypeId="urn:microsoft.com/office/officeart/2005/8/quickstyle/simple5" qsCatId="simple" csTypeId="urn:microsoft.com/office/officeart/2005/8/colors/accent3_2" csCatId="accent3" phldr="1"/>
      <dgm:spPr/>
      <dgm:t>
        <a:bodyPr/>
        <a:lstStyle/>
        <a:p>
          <a:endParaRPr lang="en-US"/>
        </a:p>
      </dgm:t>
    </dgm:pt>
    <dgm:pt modelId="{A0B8AF24-E7B0-422A-BC6C-ADFB0F3BD7AC}">
      <dgm:prSet/>
      <dgm:spPr>
        <a:solidFill>
          <a:schemeClr val="bg2">
            <a:lumMod val="10000"/>
          </a:schemeClr>
        </a:solidFill>
      </dgm:spPr>
      <dgm:t>
        <a:bodyPr/>
        <a:lstStyle/>
        <a:p>
          <a:r>
            <a:rPr lang="en-US" dirty="0"/>
            <a:t>Socially engineered attacks are still largely anchored on human mistakes as </a:t>
          </a:r>
          <a:r>
            <a:rPr lang="en-US" b="0" i="0" dirty="0"/>
            <a:t>the </a:t>
          </a:r>
          <a:r>
            <a:rPr lang="en-US" dirty="0"/>
            <a:t>key means through which they achieve their goal</a:t>
          </a:r>
          <a:r>
            <a:rPr lang="en-US" b="0" i="0" dirty="0"/>
            <a:t>.</a:t>
          </a:r>
          <a:r>
            <a:rPr lang="en-US" dirty="0"/>
            <a:t> </a:t>
          </a:r>
        </a:p>
      </dgm:t>
    </dgm:pt>
    <dgm:pt modelId="{E1E47557-E992-4022-A72B-DD0C708EE6EF}" type="parTrans" cxnId="{8CA0D93E-9F33-4221-ADAD-8390BF7DA702}">
      <dgm:prSet/>
      <dgm:spPr/>
      <dgm:t>
        <a:bodyPr/>
        <a:lstStyle/>
        <a:p>
          <a:endParaRPr lang="en-US"/>
        </a:p>
      </dgm:t>
    </dgm:pt>
    <dgm:pt modelId="{6CCEEB8F-5412-4D7C-A930-BA9CD355A362}" type="sibTrans" cxnId="{8CA0D93E-9F33-4221-ADAD-8390BF7DA702}">
      <dgm:prSet/>
      <dgm:spPr/>
      <dgm:t>
        <a:bodyPr/>
        <a:lstStyle/>
        <a:p>
          <a:endParaRPr lang="en-US"/>
        </a:p>
      </dgm:t>
    </dgm:pt>
    <dgm:pt modelId="{3644320B-E006-4EA9-874B-13C127CDB1E5}">
      <dgm:prSet/>
      <dgm:spPr>
        <a:solidFill>
          <a:srgbClr val="EEECE1">
            <a:lumMod val="10000"/>
          </a:srgb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gm:spPr>
      <dgm:t>
        <a:bodyPr spcFirstLastPara="0" vert="horz" wrap="square" lIns="60960" tIns="60960" rIns="60960" bIns="60960" numCol="1" spcCol="1270" anchor="ctr" anchorCtr="0"/>
        <a:lstStyle/>
        <a:p>
          <a:r>
            <a:rPr lang="en-US" dirty="0"/>
            <a:t>The games offer the actual</a:t>
          </a:r>
          <a:r>
            <a:rPr lang="en-US" b="0" i="0" dirty="0"/>
            <a:t>, </a:t>
          </a:r>
          <a:r>
            <a:rPr lang="en-US" dirty="0"/>
            <a:t>mock </a:t>
          </a:r>
          <a:r>
            <a:rPr lang="en-US" b="0" i="0" dirty="0"/>
            <a:t>experience </a:t>
          </a:r>
          <a:r>
            <a:rPr lang="en-US" dirty="0"/>
            <a:t>of preserving and outwitting real </a:t>
          </a:r>
          <a:r>
            <a:rPr lang="en-US" b="0" i="0" dirty="0"/>
            <a:t>scams.</a:t>
          </a:r>
          <a:r>
            <a:rPr lang="en-US" dirty="0"/>
            <a:t> </a:t>
          </a:r>
        </a:p>
      </dgm:t>
    </dgm:pt>
    <dgm:pt modelId="{B7FAC7E7-F177-4385-BB3A-E9989BB524F2}" type="parTrans" cxnId="{A3E8676D-B9B7-412F-BA97-BDDD7F1DFAF7}">
      <dgm:prSet/>
      <dgm:spPr/>
      <dgm:t>
        <a:bodyPr/>
        <a:lstStyle/>
        <a:p>
          <a:endParaRPr lang="en-US"/>
        </a:p>
      </dgm:t>
    </dgm:pt>
    <dgm:pt modelId="{FC9FC26E-2127-458A-B04A-8D1D8C2E3CC2}" type="sibTrans" cxnId="{A3E8676D-B9B7-412F-BA97-BDDD7F1DFAF7}">
      <dgm:prSet/>
      <dgm:spPr/>
      <dgm:t>
        <a:bodyPr/>
        <a:lstStyle/>
        <a:p>
          <a:endParaRPr lang="en-US"/>
        </a:p>
      </dgm:t>
    </dgm:pt>
    <dgm:pt modelId="{8D9EF322-FB74-430E-9C6B-83835499C11D}">
      <dgm:prSet custT="1"/>
      <dgm:spPr>
        <a:solidFill>
          <a:srgbClr val="EEECE1">
            <a:lumMod val="10000"/>
          </a:srgb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gm:spPr>
      <dgm:t>
        <a:bodyPr spcFirstLastPara="0" vert="horz" wrap="square" lIns="60960" tIns="60960" rIns="60960" bIns="60960" numCol="1" spcCol="1270" anchor="ctr" anchorCtr="0"/>
        <a:lstStyle/>
        <a:p>
          <a:pPr marL="0" lvl="0" indent="0" algn="ctr" defTabSz="711200">
            <a:lnSpc>
              <a:spcPct val="90000"/>
            </a:lnSpc>
            <a:spcBef>
              <a:spcPct val="0"/>
            </a:spcBef>
            <a:spcAft>
              <a:spcPct val="35000"/>
            </a:spcAft>
            <a:buNone/>
          </a:pPr>
          <a:r>
            <a:rPr lang="en-US" sz="1600" kern="1200" dirty="0">
              <a:solidFill>
                <a:prstClr val="white"/>
              </a:solidFill>
              <a:latin typeface="Calibri"/>
              <a:ea typeface="+mn-ea"/>
              <a:cs typeface="+mn-cs"/>
            </a:rPr>
            <a:t>Education for Internet users must be ongoing so that they can know new tricks employed by the phishers. </a:t>
          </a:r>
        </a:p>
      </dgm:t>
    </dgm:pt>
    <dgm:pt modelId="{9F231512-AF17-4668-90E3-8F080779ACA9}" type="parTrans" cxnId="{FB5B004B-5C7E-4054-ACC9-CD85B50E0693}">
      <dgm:prSet/>
      <dgm:spPr/>
      <dgm:t>
        <a:bodyPr/>
        <a:lstStyle/>
        <a:p>
          <a:endParaRPr lang="en-US"/>
        </a:p>
      </dgm:t>
    </dgm:pt>
    <dgm:pt modelId="{801CC82F-DB53-46B4-8E04-FCB563FADAB6}" type="sibTrans" cxnId="{FB5B004B-5C7E-4054-ACC9-CD85B50E0693}">
      <dgm:prSet/>
      <dgm:spPr/>
      <dgm:t>
        <a:bodyPr/>
        <a:lstStyle/>
        <a:p>
          <a:endParaRPr lang="en-US"/>
        </a:p>
      </dgm:t>
    </dgm:pt>
    <dgm:pt modelId="{9E77F4AA-72FC-4133-9CD0-C247670526D1}">
      <dgm:prSet custT="1"/>
      <dgm:spPr>
        <a:solidFill>
          <a:srgbClr val="EEECE1">
            <a:lumMod val="10000"/>
          </a:srgb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gm:spPr>
      <dgm:t>
        <a:bodyPr spcFirstLastPara="0" vert="horz" wrap="square" lIns="60960" tIns="60960" rIns="60960" bIns="60960" numCol="1" spcCol="1270" anchor="ctr" anchorCtr="0"/>
        <a:lstStyle/>
        <a:p>
          <a:pPr marL="0" lvl="0" indent="0" algn="ctr" defTabSz="711200">
            <a:lnSpc>
              <a:spcPct val="90000"/>
            </a:lnSpc>
            <a:spcBef>
              <a:spcPct val="0"/>
            </a:spcBef>
            <a:spcAft>
              <a:spcPct val="35000"/>
            </a:spcAft>
            <a:buNone/>
          </a:pPr>
          <a:r>
            <a:rPr lang="en-US" sz="1600" kern="1200" dirty="0">
              <a:solidFill>
                <a:prstClr val="white"/>
              </a:solidFill>
              <a:latin typeface="Calibri"/>
              <a:ea typeface="+mn-ea"/>
              <a:cs typeface="+mn-cs"/>
            </a:rPr>
            <a:t>Trained users play an integral part in the security system of the organization. </a:t>
          </a:r>
        </a:p>
      </dgm:t>
    </dgm:pt>
    <dgm:pt modelId="{FB8AE0C0-1056-4717-8675-7D36936D2184}" type="parTrans" cxnId="{DAF548C8-8419-495B-B4A6-9B2BE80F8E23}">
      <dgm:prSet/>
      <dgm:spPr/>
      <dgm:t>
        <a:bodyPr/>
        <a:lstStyle/>
        <a:p>
          <a:endParaRPr lang="en-US"/>
        </a:p>
      </dgm:t>
    </dgm:pt>
    <dgm:pt modelId="{D8D91D03-6C64-4DC0-8315-DDAC45C33D71}" type="sibTrans" cxnId="{DAF548C8-8419-495B-B4A6-9B2BE80F8E23}">
      <dgm:prSet/>
      <dgm:spPr/>
      <dgm:t>
        <a:bodyPr/>
        <a:lstStyle/>
        <a:p>
          <a:endParaRPr lang="en-US"/>
        </a:p>
      </dgm:t>
    </dgm:pt>
    <dgm:pt modelId="{807500D4-F7F7-460B-AD85-B10885E0CAAE}">
      <dgm:prSet custT="1"/>
      <dgm:spPr>
        <a:solidFill>
          <a:srgbClr val="EEECE1">
            <a:lumMod val="10000"/>
          </a:srgb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gm:spPr>
      <dgm:t>
        <a:bodyPr spcFirstLastPara="0" vert="horz" wrap="square" lIns="60960" tIns="60960" rIns="60960" bIns="60960" numCol="1" spcCol="1270" anchor="ctr" anchorCtr="0"/>
        <a:lstStyle/>
        <a:p>
          <a:pPr marL="0" lvl="0" indent="0" algn="ctr" defTabSz="711200">
            <a:lnSpc>
              <a:spcPct val="90000"/>
            </a:lnSpc>
            <a:spcBef>
              <a:spcPct val="0"/>
            </a:spcBef>
            <a:spcAft>
              <a:spcPct val="35000"/>
            </a:spcAft>
            <a:buNone/>
          </a:pPr>
          <a:r>
            <a:rPr lang="en-US" sz="1600" kern="1200">
              <a:solidFill>
                <a:prstClr val="white"/>
              </a:solidFill>
              <a:latin typeface="Calibri"/>
              <a:ea typeface="+mn-ea"/>
              <a:cs typeface="+mn-cs"/>
            </a:rPr>
            <a:t>Frequency of testing and training help heavily skew the success rates of phishing attacks. </a:t>
          </a:r>
        </a:p>
      </dgm:t>
    </dgm:pt>
    <dgm:pt modelId="{FC014067-91C5-4BDB-B79A-9F73D6FB2EDA}" type="parTrans" cxnId="{30BC705C-A6D3-4A86-A6E4-9012B52C3920}">
      <dgm:prSet/>
      <dgm:spPr/>
      <dgm:t>
        <a:bodyPr/>
        <a:lstStyle/>
        <a:p>
          <a:endParaRPr lang="en-US"/>
        </a:p>
      </dgm:t>
    </dgm:pt>
    <dgm:pt modelId="{CA3F4609-BC96-4C8D-BEC8-7762D4BE751E}" type="sibTrans" cxnId="{30BC705C-A6D3-4A86-A6E4-9012B52C3920}">
      <dgm:prSet/>
      <dgm:spPr/>
      <dgm:t>
        <a:bodyPr/>
        <a:lstStyle/>
        <a:p>
          <a:endParaRPr lang="en-US"/>
        </a:p>
      </dgm:t>
    </dgm:pt>
    <dgm:pt modelId="{502E2022-1A40-4FEB-9917-165608413691}" type="pres">
      <dgm:prSet presAssocID="{51865E5B-2E35-4553-B0F7-010BE8B2903B}" presName="diagram" presStyleCnt="0">
        <dgm:presLayoutVars>
          <dgm:dir/>
          <dgm:resizeHandles val="exact"/>
        </dgm:presLayoutVars>
      </dgm:prSet>
      <dgm:spPr/>
    </dgm:pt>
    <dgm:pt modelId="{67EE0973-5F53-4DC1-A8DD-E84B91CB8C6D}" type="pres">
      <dgm:prSet presAssocID="{A0B8AF24-E7B0-422A-BC6C-ADFB0F3BD7AC}" presName="node" presStyleLbl="node1" presStyleIdx="0" presStyleCnt="5">
        <dgm:presLayoutVars>
          <dgm:bulletEnabled val="1"/>
        </dgm:presLayoutVars>
      </dgm:prSet>
      <dgm:spPr/>
    </dgm:pt>
    <dgm:pt modelId="{B58466A4-63F4-448C-9A75-2371543EE07E}" type="pres">
      <dgm:prSet presAssocID="{6CCEEB8F-5412-4D7C-A930-BA9CD355A362}" presName="sibTrans" presStyleCnt="0"/>
      <dgm:spPr/>
    </dgm:pt>
    <dgm:pt modelId="{EC608448-F0FD-403B-8BBC-24D2C4CA90FB}" type="pres">
      <dgm:prSet presAssocID="{3644320B-E006-4EA9-874B-13C127CDB1E5}" presName="node" presStyleLbl="node1" presStyleIdx="1" presStyleCnt="5">
        <dgm:presLayoutVars>
          <dgm:bulletEnabled val="1"/>
        </dgm:presLayoutVars>
      </dgm:prSet>
      <dgm:spPr>
        <a:xfrm>
          <a:off x="2711053" y="573683"/>
          <a:ext cx="2464593" cy="1478756"/>
        </a:xfrm>
        <a:prstGeom prst="rect">
          <a:avLst/>
        </a:prstGeom>
      </dgm:spPr>
    </dgm:pt>
    <dgm:pt modelId="{E45B27E3-37DC-4712-9EBC-24E8BB88351C}" type="pres">
      <dgm:prSet presAssocID="{FC9FC26E-2127-458A-B04A-8D1D8C2E3CC2}" presName="sibTrans" presStyleCnt="0"/>
      <dgm:spPr/>
    </dgm:pt>
    <dgm:pt modelId="{6CD8EE53-0FBB-472B-B894-FF87F738B92D}" type="pres">
      <dgm:prSet presAssocID="{8D9EF322-FB74-430E-9C6B-83835499C11D}" presName="node" presStyleLbl="node1" presStyleIdx="2" presStyleCnt="5">
        <dgm:presLayoutVars>
          <dgm:bulletEnabled val="1"/>
        </dgm:presLayoutVars>
      </dgm:prSet>
      <dgm:spPr>
        <a:xfrm>
          <a:off x="5422106" y="573683"/>
          <a:ext cx="2464593" cy="1478756"/>
        </a:xfrm>
        <a:prstGeom prst="rect">
          <a:avLst/>
        </a:prstGeom>
      </dgm:spPr>
    </dgm:pt>
    <dgm:pt modelId="{79797BCF-E180-4AEE-B149-68BDA902AF3E}" type="pres">
      <dgm:prSet presAssocID="{801CC82F-DB53-46B4-8E04-FCB563FADAB6}" presName="sibTrans" presStyleCnt="0"/>
      <dgm:spPr/>
    </dgm:pt>
    <dgm:pt modelId="{61F0B128-EA9C-4347-B3C9-FC76FDB5A482}" type="pres">
      <dgm:prSet presAssocID="{9E77F4AA-72FC-4133-9CD0-C247670526D1}" presName="node" presStyleLbl="node1" presStyleIdx="3" presStyleCnt="5">
        <dgm:presLayoutVars>
          <dgm:bulletEnabled val="1"/>
        </dgm:presLayoutVars>
      </dgm:prSet>
      <dgm:spPr>
        <a:xfrm>
          <a:off x="1355526" y="2298898"/>
          <a:ext cx="2464593" cy="1478756"/>
        </a:xfrm>
        <a:prstGeom prst="rect">
          <a:avLst/>
        </a:prstGeom>
      </dgm:spPr>
    </dgm:pt>
    <dgm:pt modelId="{2FC9FB53-361C-4040-9B76-FBF322F3429C}" type="pres">
      <dgm:prSet presAssocID="{D8D91D03-6C64-4DC0-8315-DDAC45C33D71}" presName="sibTrans" presStyleCnt="0"/>
      <dgm:spPr/>
    </dgm:pt>
    <dgm:pt modelId="{81A4718D-1768-4C06-812F-E2F0CBDA85BA}" type="pres">
      <dgm:prSet presAssocID="{807500D4-F7F7-460B-AD85-B10885E0CAAE}" presName="node" presStyleLbl="node1" presStyleIdx="4" presStyleCnt="5">
        <dgm:presLayoutVars>
          <dgm:bulletEnabled val="1"/>
        </dgm:presLayoutVars>
      </dgm:prSet>
      <dgm:spPr>
        <a:xfrm>
          <a:off x="4066579" y="2298898"/>
          <a:ext cx="2464593" cy="1478756"/>
        </a:xfrm>
        <a:prstGeom prst="rect">
          <a:avLst/>
        </a:prstGeom>
      </dgm:spPr>
    </dgm:pt>
  </dgm:ptLst>
  <dgm:cxnLst>
    <dgm:cxn modelId="{8CA0D93E-9F33-4221-ADAD-8390BF7DA702}" srcId="{51865E5B-2E35-4553-B0F7-010BE8B2903B}" destId="{A0B8AF24-E7B0-422A-BC6C-ADFB0F3BD7AC}" srcOrd="0" destOrd="0" parTransId="{E1E47557-E992-4022-A72B-DD0C708EE6EF}" sibTransId="{6CCEEB8F-5412-4D7C-A930-BA9CD355A362}"/>
    <dgm:cxn modelId="{30BC705C-A6D3-4A86-A6E4-9012B52C3920}" srcId="{51865E5B-2E35-4553-B0F7-010BE8B2903B}" destId="{807500D4-F7F7-460B-AD85-B10885E0CAAE}" srcOrd="4" destOrd="0" parTransId="{FC014067-91C5-4BDB-B79A-9F73D6FB2EDA}" sibTransId="{CA3F4609-BC96-4C8D-BEC8-7762D4BE751E}"/>
    <dgm:cxn modelId="{06DD4A43-72E9-493F-9167-DEA8AD9A413D}" type="presOf" srcId="{8D9EF322-FB74-430E-9C6B-83835499C11D}" destId="{6CD8EE53-0FBB-472B-B894-FF87F738B92D}" srcOrd="0" destOrd="0" presId="urn:microsoft.com/office/officeart/2005/8/layout/default"/>
    <dgm:cxn modelId="{FB5B004B-5C7E-4054-ACC9-CD85B50E0693}" srcId="{51865E5B-2E35-4553-B0F7-010BE8B2903B}" destId="{8D9EF322-FB74-430E-9C6B-83835499C11D}" srcOrd="2" destOrd="0" parTransId="{9F231512-AF17-4668-90E3-8F080779ACA9}" sibTransId="{801CC82F-DB53-46B4-8E04-FCB563FADAB6}"/>
    <dgm:cxn modelId="{A3E8676D-B9B7-412F-BA97-BDDD7F1DFAF7}" srcId="{51865E5B-2E35-4553-B0F7-010BE8B2903B}" destId="{3644320B-E006-4EA9-874B-13C127CDB1E5}" srcOrd="1" destOrd="0" parTransId="{B7FAC7E7-F177-4385-BB3A-E9989BB524F2}" sibTransId="{FC9FC26E-2127-458A-B04A-8D1D8C2E3CC2}"/>
    <dgm:cxn modelId="{1BDB317D-A683-4D7C-B8BF-397C52A6777B}" type="presOf" srcId="{807500D4-F7F7-460B-AD85-B10885E0CAAE}" destId="{81A4718D-1768-4C06-812F-E2F0CBDA85BA}" srcOrd="0" destOrd="0" presId="urn:microsoft.com/office/officeart/2005/8/layout/default"/>
    <dgm:cxn modelId="{A696457F-1C83-4A56-A4C7-F3B51EDD0889}" type="presOf" srcId="{A0B8AF24-E7B0-422A-BC6C-ADFB0F3BD7AC}" destId="{67EE0973-5F53-4DC1-A8DD-E84B91CB8C6D}" srcOrd="0" destOrd="0" presId="urn:microsoft.com/office/officeart/2005/8/layout/default"/>
    <dgm:cxn modelId="{794F1E82-0D3E-4E03-A2B4-571ADFB6C6C9}" type="presOf" srcId="{51865E5B-2E35-4553-B0F7-010BE8B2903B}" destId="{502E2022-1A40-4FEB-9917-165608413691}" srcOrd="0" destOrd="0" presId="urn:microsoft.com/office/officeart/2005/8/layout/default"/>
    <dgm:cxn modelId="{BA095C87-C732-4A66-9B8A-E72ED7553D50}" type="presOf" srcId="{9E77F4AA-72FC-4133-9CD0-C247670526D1}" destId="{61F0B128-EA9C-4347-B3C9-FC76FDB5A482}" srcOrd="0" destOrd="0" presId="urn:microsoft.com/office/officeart/2005/8/layout/default"/>
    <dgm:cxn modelId="{1C906C98-3B45-485C-B371-6AE2AB74E07A}" type="presOf" srcId="{3644320B-E006-4EA9-874B-13C127CDB1E5}" destId="{EC608448-F0FD-403B-8BBC-24D2C4CA90FB}" srcOrd="0" destOrd="0" presId="urn:microsoft.com/office/officeart/2005/8/layout/default"/>
    <dgm:cxn modelId="{DAF548C8-8419-495B-B4A6-9B2BE80F8E23}" srcId="{51865E5B-2E35-4553-B0F7-010BE8B2903B}" destId="{9E77F4AA-72FC-4133-9CD0-C247670526D1}" srcOrd="3" destOrd="0" parTransId="{FB8AE0C0-1056-4717-8675-7D36936D2184}" sibTransId="{D8D91D03-6C64-4DC0-8315-DDAC45C33D71}"/>
    <dgm:cxn modelId="{FD2840EC-BF96-412E-967D-F3D751D82FFC}" type="presParOf" srcId="{502E2022-1A40-4FEB-9917-165608413691}" destId="{67EE0973-5F53-4DC1-A8DD-E84B91CB8C6D}" srcOrd="0" destOrd="0" presId="urn:microsoft.com/office/officeart/2005/8/layout/default"/>
    <dgm:cxn modelId="{0F003122-0406-4D88-804F-EA9150CAD668}" type="presParOf" srcId="{502E2022-1A40-4FEB-9917-165608413691}" destId="{B58466A4-63F4-448C-9A75-2371543EE07E}" srcOrd="1" destOrd="0" presId="urn:microsoft.com/office/officeart/2005/8/layout/default"/>
    <dgm:cxn modelId="{5114D192-3995-40EA-A820-44DF1A508379}" type="presParOf" srcId="{502E2022-1A40-4FEB-9917-165608413691}" destId="{EC608448-F0FD-403B-8BBC-24D2C4CA90FB}" srcOrd="2" destOrd="0" presId="urn:microsoft.com/office/officeart/2005/8/layout/default"/>
    <dgm:cxn modelId="{8283764E-6C15-42A1-AC39-602EAB1A3F8A}" type="presParOf" srcId="{502E2022-1A40-4FEB-9917-165608413691}" destId="{E45B27E3-37DC-4712-9EBC-24E8BB88351C}" srcOrd="3" destOrd="0" presId="urn:microsoft.com/office/officeart/2005/8/layout/default"/>
    <dgm:cxn modelId="{867A45C0-658F-4C25-9A5B-E36DB029D4B7}" type="presParOf" srcId="{502E2022-1A40-4FEB-9917-165608413691}" destId="{6CD8EE53-0FBB-472B-B894-FF87F738B92D}" srcOrd="4" destOrd="0" presId="urn:microsoft.com/office/officeart/2005/8/layout/default"/>
    <dgm:cxn modelId="{A831083D-954B-4D19-92D5-D95939B9DB39}" type="presParOf" srcId="{502E2022-1A40-4FEB-9917-165608413691}" destId="{79797BCF-E180-4AEE-B149-68BDA902AF3E}" srcOrd="5" destOrd="0" presId="urn:microsoft.com/office/officeart/2005/8/layout/default"/>
    <dgm:cxn modelId="{A4D442E8-4280-4CFE-AD8F-7CF88C405163}" type="presParOf" srcId="{502E2022-1A40-4FEB-9917-165608413691}" destId="{61F0B128-EA9C-4347-B3C9-FC76FDB5A482}" srcOrd="6" destOrd="0" presId="urn:microsoft.com/office/officeart/2005/8/layout/default"/>
    <dgm:cxn modelId="{8C92EEF8-841D-4EA5-9F6F-3B8F7BCF98A6}" type="presParOf" srcId="{502E2022-1A40-4FEB-9917-165608413691}" destId="{2FC9FB53-361C-4040-9B76-FBF322F3429C}" srcOrd="7" destOrd="0" presId="urn:microsoft.com/office/officeart/2005/8/layout/default"/>
    <dgm:cxn modelId="{3F2B18AB-B3F1-4BD3-AC9E-4871A489A079}" type="presParOf" srcId="{502E2022-1A40-4FEB-9917-165608413691}" destId="{81A4718D-1768-4C06-812F-E2F0CBDA85BA}"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A9D6E3E-352C-4A7E-B232-02ECACC779A0}"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BD66A8D7-B041-4D36-B5EE-4CE7168E420D}">
      <dgm:prSet/>
      <dgm:spPr/>
      <dgm:t>
        <a:bodyPr/>
        <a:lstStyle/>
        <a:p>
          <a:r>
            <a:rPr lang="en-US"/>
            <a:t>Ensuring that user’s </a:t>
          </a:r>
          <a:r>
            <a:rPr lang="en-US" b="0" i="0"/>
            <a:t>privacy and data protection </a:t>
          </a:r>
          <a:r>
            <a:rPr lang="en-US"/>
            <a:t>are paramount </a:t>
          </a:r>
          <a:r>
            <a:rPr lang="en-US" b="0" i="0"/>
            <a:t>throughout the </a:t>
          </a:r>
          <a:r>
            <a:rPr lang="en-US"/>
            <a:t>use of </a:t>
          </a:r>
          <a:r>
            <a:rPr lang="en-US" b="0" i="0"/>
            <a:t>all </a:t>
          </a:r>
          <a:r>
            <a:rPr lang="en-US"/>
            <a:t>the </a:t>
          </a:r>
          <a:r>
            <a:rPr lang="en-US" b="0" i="0"/>
            <a:t>simulations.</a:t>
          </a:r>
          <a:r>
            <a:rPr lang="en-US"/>
            <a:t> </a:t>
          </a:r>
        </a:p>
      </dgm:t>
    </dgm:pt>
    <dgm:pt modelId="{BB8238AA-F20B-4FDC-BD99-D062EBF99BBC}" type="parTrans" cxnId="{D66F953F-164E-4E2B-A30A-56B252605A9A}">
      <dgm:prSet/>
      <dgm:spPr/>
      <dgm:t>
        <a:bodyPr/>
        <a:lstStyle/>
        <a:p>
          <a:endParaRPr lang="en-US"/>
        </a:p>
      </dgm:t>
    </dgm:pt>
    <dgm:pt modelId="{46E9FD4A-CB92-49F0-A6DA-25EF84464AA8}" type="sibTrans" cxnId="{D66F953F-164E-4E2B-A30A-56B252605A9A}">
      <dgm:prSet/>
      <dgm:spPr/>
      <dgm:t>
        <a:bodyPr/>
        <a:lstStyle/>
        <a:p>
          <a:endParaRPr lang="en-US"/>
        </a:p>
      </dgm:t>
    </dgm:pt>
    <dgm:pt modelId="{DC3F0103-131E-4899-AAA7-03B29A2F97B9}">
      <dgm:prSet/>
      <dgm:spPr/>
      <dgm:t>
        <a:bodyPr/>
        <a:lstStyle/>
        <a:p>
          <a:r>
            <a:rPr lang="en-US"/>
            <a:t>Making sure that </a:t>
          </a:r>
          <a:r>
            <a:rPr lang="en-US" b="0" i="0"/>
            <a:t>all participants </a:t>
          </a:r>
          <a:r>
            <a:rPr lang="en-US"/>
            <a:t>give consent </a:t>
          </a:r>
          <a:r>
            <a:rPr lang="en-US" b="0" i="0"/>
            <a:t>before </a:t>
          </a:r>
          <a:r>
            <a:rPr lang="en-US"/>
            <a:t>carrying out </a:t>
          </a:r>
          <a:r>
            <a:rPr lang="en-US" b="0" i="0"/>
            <a:t>tests</a:t>
          </a:r>
          <a:r>
            <a:rPr lang="en-US"/>
            <a:t> that are to be done</a:t>
          </a:r>
          <a:r>
            <a:rPr lang="en-US" b="0" i="0"/>
            <a:t>.</a:t>
          </a:r>
          <a:r>
            <a:rPr lang="en-US"/>
            <a:t> </a:t>
          </a:r>
        </a:p>
      </dgm:t>
    </dgm:pt>
    <dgm:pt modelId="{B89312C2-1DDD-43CC-8F55-CD3116DD219C}" type="parTrans" cxnId="{C6F64BCD-3970-4544-A1B8-B16A10F6F4B0}">
      <dgm:prSet/>
      <dgm:spPr/>
      <dgm:t>
        <a:bodyPr/>
        <a:lstStyle/>
        <a:p>
          <a:endParaRPr lang="en-US"/>
        </a:p>
      </dgm:t>
    </dgm:pt>
    <dgm:pt modelId="{0A65E7E1-C1EA-405F-89BB-B14D81D01223}" type="sibTrans" cxnId="{C6F64BCD-3970-4544-A1B8-B16A10F6F4B0}">
      <dgm:prSet/>
      <dgm:spPr/>
      <dgm:t>
        <a:bodyPr/>
        <a:lstStyle/>
        <a:p>
          <a:endParaRPr lang="en-US"/>
        </a:p>
      </dgm:t>
    </dgm:pt>
    <dgm:pt modelId="{27571B84-1DE7-4AC6-A1E9-56C400FAA603}">
      <dgm:prSet/>
      <dgm:spPr/>
      <dgm:t>
        <a:bodyPr/>
        <a:lstStyle/>
        <a:p>
          <a:r>
            <a:rPr lang="en-US"/>
            <a:t>GDPR </a:t>
          </a:r>
          <a:r>
            <a:rPr lang="en-US" b="0" i="0"/>
            <a:t>compliance (</a:t>
          </a:r>
          <a:r>
            <a:rPr lang="en-US"/>
            <a:t>General Data Protection Regulation), CCPA (California Consumer Privacy Act) compliance</a:t>
          </a:r>
          <a:r>
            <a:rPr lang="en-US" b="0" i="0"/>
            <a:t>, </a:t>
          </a:r>
          <a:r>
            <a:rPr lang="en-US"/>
            <a:t>etc. </a:t>
          </a:r>
        </a:p>
      </dgm:t>
    </dgm:pt>
    <dgm:pt modelId="{B6307D6A-A685-4109-B538-B9291606ADF3}" type="parTrans" cxnId="{8D210D7F-3E96-4AD6-B6B3-501582522565}">
      <dgm:prSet/>
      <dgm:spPr/>
      <dgm:t>
        <a:bodyPr/>
        <a:lstStyle/>
        <a:p>
          <a:endParaRPr lang="en-US"/>
        </a:p>
      </dgm:t>
    </dgm:pt>
    <dgm:pt modelId="{FC336E07-E213-4F45-A637-9C5A7A2C4948}" type="sibTrans" cxnId="{8D210D7F-3E96-4AD6-B6B3-501582522565}">
      <dgm:prSet/>
      <dgm:spPr/>
      <dgm:t>
        <a:bodyPr/>
        <a:lstStyle/>
        <a:p>
          <a:endParaRPr lang="en-US"/>
        </a:p>
      </dgm:t>
    </dgm:pt>
    <dgm:pt modelId="{330ACD58-D667-4CAF-81CD-C90DE23E5E61}">
      <dgm:prSet/>
      <dgm:spPr/>
      <dgm:t>
        <a:bodyPr/>
        <a:lstStyle/>
        <a:p>
          <a:r>
            <a:rPr lang="en-US"/>
            <a:t>Prescribing ways aimed at preventing </a:t>
          </a:r>
          <a:r>
            <a:rPr lang="en-US" b="0" i="0"/>
            <a:t>the </a:t>
          </a:r>
          <a:r>
            <a:rPr lang="en-US"/>
            <a:t>arbitrary </a:t>
          </a:r>
          <a:r>
            <a:rPr lang="en-US" b="0" i="0"/>
            <a:t>use and storage of simulation data.</a:t>
          </a:r>
          <a:r>
            <a:rPr lang="en-US"/>
            <a:t> </a:t>
          </a:r>
        </a:p>
      </dgm:t>
    </dgm:pt>
    <dgm:pt modelId="{18EDB366-9A53-420D-9ACA-D32D3B1E7EB4}" type="parTrans" cxnId="{894EEB3B-7AE0-4820-992A-D45E2FCB8527}">
      <dgm:prSet/>
      <dgm:spPr/>
      <dgm:t>
        <a:bodyPr/>
        <a:lstStyle/>
        <a:p>
          <a:endParaRPr lang="en-US"/>
        </a:p>
      </dgm:t>
    </dgm:pt>
    <dgm:pt modelId="{F759180A-CD10-4DC0-9772-34A6C475899A}" type="sibTrans" cxnId="{894EEB3B-7AE0-4820-992A-D45E2FCB8527}">
      <dgm:prSet/>
      <dgm:spPr/>
      <dgm:t>
        <a:bodyPr/>
        <a:lstStyle/>
        <a:p>
          <a:endParaRPr lang="en-US"/>
        </a:p>
      </dgm:t>
    </dgm:pt>
    <dgm:pt modelId="{4D3FC1F9-9B1F-480A-86E3-76A338B423EF}">
      <dgm:prSet/>
      <dgm:spPr/>
      <dgm:t>
        <a:bodyPr/>
        <a:lstStyle/>
        <a:p>
          <a:r>
            <a:rPr lang="en-US"/>
            <a:t>Ethical consideration update </a:t>
          </a:r>
          <a:r>
            <a:rPr lang="en-US" b="0" i="0"/>
            <a:t>of simulation practices and </a:t>
          </a:r>
          <a:r>
            <a:rPr lang="en-US"/>
            <a:t>methods</a:t>
          </a:r>
          <a:r>
            <a:rPr lang="en-US" b="0" i="0"/>
            <a:t>.</a:t>
          </a:r>
          <a:r>
            <a:rPr lang="en-US"/>
            <a:t> </a:t>
          </a:r>
        </a:p>
      </dgm:t>
    </dgm:pt>
    <dgm:pt modelId="{E466637A-77D3-4666-8D7C-0748B66A73E0}" type="parTrans" cxnId="{B9F51071-6564-4F9C-A415-41ED85441F9A}">
      <dgm:prSet/>
      <dgm:spPr/>
      <dgm:t>
        <a:bodyPr/>
        <a:lstStyle/>
        <a:p>
          <a:endParaRPr lang="en-US"/>
        </a:p>
      </dgm:t>
    </dgm:pt>
    <dgm:pt modelId="{748A1753-9872-4320-A135-169C6D4AB529}" type="sibTrans" cxnId="{B9F51071-6564-4F9C-A415-41ED85441F9A}">
      <dgm:prSet/>
      <dgm:spPr/>
      <dgm:t>
        <a:bodyPr/>
        <a:lstStyle/>
        <a:p>
          <a:endParaRPr lang="en-US"/>
        </a:p>
      </dgm:t>
    </dgm:pt>
    <dgm:pt modelId="{DC2619D6-B017-4F71-A86D-D3A76A2394F0}" type="pres">
      <dgm:prSet presAssocID="{2A9D6E3E-352C-4A7E-B232-02ECACC779A0}" presName="root" presStyleCnt="0">
        <dgm:presLayoutVars>
          <dgm:dir/>
          <dgm:resizeHandles val="exact"/>
        </dgm:presLayoutVars>
      </dgm:prSet>
      <dgm:spPr/>
    </dgm:pt>
    <dgm:pt modelId="{88616405-216A-4D43-9EE0-28E27AFFCA1E}" type="pres">
      <dgm:prSet presAssocID="{BD66A8D7-B041-4D36-B5EE-4CE7168E420D}" presName="compNode" presStyleCnt="0"/>
      <dgm:spPr/>
    </dgm:pt>
    <dgm:pt modelId="{C7E9349C-8B2E-4FB4-9B29-875417F4FB4D}" type="pres">
      <dgm:prSet presAssocID="{BD66A8D7-B041-4D36-B5EE-4CE7168E420D}"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Lock"/>
        </a:ext>
      </dgm:extLst>
    </dgm:pt>
    <dgm:pt modelId="{44594AA2-9110-4047-BAB4-643862EAA8C2}" type="pres">
      <dgm:prSet presAssocID="{BD66A8D7-B041-4D36-B5EE-4CE7168E420D}" presName="spaceRect" presStyleCnt="0"/>
      <dgm:spPr/>
    </dgm:pt>
    <dgm:pt modelId="{90CCC60A-8C71-4C7C-AF94-4E346186117C}" type="pres">
      <dgm:prSet presAssocID="{BD66A8D7-B041-4D36-B5EE-4CE7168E420D}" presName="textRect" presStyleLbl="revTx" presStyleIdx="0" presStyleCnt="5">
        <dgm:presLayoutVars>
          <dgm:chMax val="1"/>
          <dgm:chPref val="1"/>
        </dgm:presLayoutVars>
      </dgm:prSet>
      <dgm:spPr/>
    </dgm:pt>
    <dgm:pt modelId="{BA02FAD8-EF72-48C1-B5F3-AFE53FAF5782}" type="pres">
      <dgm:prSet presAssocID="{46E9FD4A-CB92-49F0-A6DA-25EF84464AA8}" presName="sibTrans" presStyleCnt="0"/>
      <dgm:spPr/>
    </dgm:pt>
    <dgm:pt modelId="{4E55B407-8D43-40FD-8FCA-D321B2045366}" type="pres">
      <dgm:prSet presAssocID="{DC3F0103-131E-4899-AAA7-03B29A2F97B9}" presName="compNode" presStyleCnt="0"/>
      <dgm:spPr/>
    </dgm:pt>
    <dgm:pt modelId="{50C6F111-B394-41DF-8287-C4B774C7404F}" type="pres">
      <dgm:prSet presAssocID="{DC3F0103-131E-4899-AAA7-03B29A2F97B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ntract"/>
        </a:ext>
      </dgm:extLst>
    </dgm:pt>
    <dgm:pt modelId="{823D2AA1-BCFB-4D38-A6A9-AD2C8EF99A87}" type="pres">
      <dgm:prSet presAssocID="{DC3F0103-131E-4899-AAA7-03B29A2F97B9}" presName="spaceRect" presStyleCnt="0"/>
      <dgm:spPr/>
    </dgm:pt>
    <dgm:pt modelId="{1EFE62FC-7A81-4E7D-9EB3-08F58DE4F91C}" type="pres">
      <dgm:prSet presAssocID="{DC3F0103-131E-4899-AAA7-03B29A2F97B9}" presName="textRect" presStyleLbl="revTx" presStyleIdx="1" presStyleCnt="5">
        <dgm:presLayoutVars>
          <dgm:chMax val="1"/>
          <dgm:chPref val="1"/>
        </dgm:presLayoutVars>
      </dgm:prSet>
      <dgm:spPr/>
    </dgm:pt>
    <dgm:pt modelId="{0128A42E-33CB-4EE3-8CA6-4CB0FD05BC06}" type="pres">
      <dgm:prSet presAssocID="{0A65E7E1-C1EA-405F-89BB-B14D81D01223}" presName="sibTrans" presStyleCnt="0"/>
      <dgm:spPr/>
    </dgm:pt>
    <dgm:pt modelId="{204DAEE3-0DA0-4845-BF64-AED5E99AD159}" type="pres">
      <dgm:prSet presAssocID="{27571B84-1DE7-4AC6-A1E9-56C400FAA603}" presName="compNode" presStyleCnt="0"/>
      <dgm:spPr/>
    </dgm:pt>
    <dgm:pt modelId="{74907BE9-F34A-48EE-936C-5B4BC489C205}" type="pres">
      <dgm:prSet presAssocID="{27571B84-1DE7-4AC6-A1E9-56C400FAA603}"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Judge"/>
        </a:ext>
      </dgm:extLst>
    </dgm:pt>
    <dgm:pt modelId="{B7BB26CC-57B9-4A69-96DF-1BF0D36D0BC8}" type="pres">
      <dgm:prSet presAssocID="{27571B84-1DE7-4AC6-A1E9-56C400FAA603}" presName="spaceRect" presStyleCnt="0"/>
      <dgm:spPr/>
    </dgm:pt>
    <dgm:pt modelId="{E41E52E3-FFCD-4422-AF0D-19FDFD2EB83F}" type="pres">
      <dgm:prSet presAssocID="{27571B84-1DE7-4AC6-A1E9-56C400FAA603}" presName="textRect" presStyleLbl="revTx" presStyleIdx="2" presStyleCnt="5">
        <dgm:presLayoutVars>
          <dgm:chMax val="1"/>
          <dgm:chPref val="1"/>
        </dgm:presLayoutVars>
      </dgm:prSet>
      <dgm:spPr/>
    </dgm:pt>
    <dgm:pt modelId="{DF946693-36EF-4979-B9C1-A3D5F3EFB4B4}" type="pres">
      <dgm:prSet presAssocID="{FC336E07-E213-4F45-A637-9C5A7A2C4948}" presName="sibTrans" presStyleCnt="0"/>
      <dgm:spPr/>
    </dgm:pt>
    <dgm:pt modelId="{A2DAC978-5803-475B-BAFA-8288026A4705}" type="pres">
      <dgm:prSet presAssocID="{330ACD58-D667-4CAF-81CD-C90DE23E5E61}" presName="compNode" presStyleCnt="0"/>
      <dgm:spPr/>
    </dgm:pt>
    <dgm:pt modelId="{9917872D-735D-49AB-B759-1005760B8ACD}" type="pres">
      <dgm:prSet presAssocID="{330ACD58-D667-4CAF-81CD-C90DE23E5E61}"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atabase"/>
        </a:ext>
      </dgm:extLst>
    </dgm:pt>
    <dgm:pt modelId="{903C6531-FBD0-41B8-BEC2-B1802BAFB4E2}" type="pres">
      <dgm:prSet presAssocID="{330ACD58-D667-4CAF-81CD-C90DE23E5E61}" presName="spaceRect" presStyleCnt="0"/>
      <dgm:spPr/>
    </dgm:pt>
    <dgm:pt modelId="{FBAE8CAE-F141-43BC-9821-FBF6861F61E8}" type="pres">
      <dgm:prSet presAssocID="{330ACD58-D667-4CAF-81CD-C90DE23E5E61}" presName="textRect" presStyleLbl="revTx" presStyleIdx="3" presStyleCnt="5">
        <dgm:presLayoutVars>
          <dgm:chMax val="1"/>
          <dgm:chPref val="1"/>
        </dgm:presLayoutVars>
      </dgm:prSet>
      <dgm:spPr/>
    </dgm:pt>
    <dgm:pt modelId="{F5FF29DA-FE63-44FA-B229-CC3ECF52F427}" type="pres">
      <dgm:prSet presAssocID="{F759180A-CD10-4DC0-9772-34A6C475899A}" presName="sibTrans" presStyleCnt="0"/>
      <dgm:spPr/>
    </dgm:pt>
    <dgm:pt modelId="{27893262-CEC4-426C-A5A2-6CC5E203FD9C}" type="pres">
      <dgm:prSet presAssocID="{4D3FC1F9-9B1F-480A-86E3-76A338B423EF}" presName="compNode" presStyleCnt="0"/>
      <dgm:spPr/>
    </dgm:pt>
    <dgm:pt modelId="{E327E025-F80B-4D4F-80B9-62042E5E490E}" type="pres">
      <dgm:prSet presAssocID="{4D3FC1F9-9B1F-480A-86E3-76A338B423EF}"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erson with Idea"/>
        </a:ext>
      </dgm:extLst>
    </dgm:pt>
    <dgm:pt modelId="{0B81384E-A8AD-4BF1-9B7D-D44B5A97A199}" type="pres">
      <dgm:prSet presAssocID="{4D3FC1F9-9B1F-480A-86E3-76A338B423EF}" presName="spaceRect" presStyleCnt="0"/>
      <dgm:spPr/>
    </dgm:pt>
    <dgm:pt modelId="{3A553FE3-A77B-4C5C-8EED-BB9E9B9907E3}" type="pres">
      <dgm:prSet presAssocID="{4D3FC1F9-9B1F-480A-86E3-76A338B423EF}" presName="textRect" presStyleLbl="revTx" presStyleIdx="4" presStyleCnt="5">
        <dgm:presLayoutVars>
          <dgm:chMax val="1"/>
          <dgm:chPref val="1"/>
        </dgm:presLayoutVars>
      </dgm:prSet>
      <dgm:spPr/>
    </dgm:pt>
  </dgm:ptLst>
  <dgm:cxnLst>
    <dgm:cxn modelId="{9495F417-BF59-43E0-8830-154B42D3258C}" type="presOf" srcId="{330ACD58-D667-4CAF-81CD-C90DE23E5E61}" destId="{FBAE8CAE-F141-43BC-9821-FBF6861F61E8}" srcOrd="0" destOrd="0" presId="urn:microsoft.com/office/officeart/2018/2/layout/IconLabelList"/>
    <dgm:cxn modelId="{894EEB3B-7AE0-4820-992A-D45E2FCB8527}" srcId="{2A9D6E3E-352C-4A7E-B232-02ECACC779A0}" destId="{330ACD58-D667-4CAF-81CD-C90DE23E5E61}" srcOrd="3" destOrd="0" parTransId="{18EDB366-9A53-420D-9ACA-D32D3B1E7EB4}" sibTransId="{F759180A-CD10-4DC0-9772-34A6C475899A}"/>
    <dgm:cxn modelId="{D66F953F-164E-4E2B-A30A-56B252605A9A}" srcId="{2A9D6E3E-352C-4A7E-B232-02ECACC779A0}" destId="{BD66A8D7-B041-4D36-B5EE-4CE7168E420D}" srcOrd="0" destOrd="0" parTransId="{BB8238AA-F20B-4FDC-BD99-D062EBF99BBC}" sibTransId="{46E9FD4A-CB92-49F0-A6DA-25EF84464AA8}"/>
    <dgm:cxn modelId="{E3555960-60A9-4FB4-8F04-01A17D96AD6B}" type="presOf" srcId="{BD66A8D7-B041-4D36-B5EE-4CE7168E420D}" destId="{90CCC60A-8C71-4C7C-AF94-4E346186117C}" srcOrd="0" destOrd="0" presId="urn:microsoft.com/office/officeart/2018/2/layout/IconLabelList"/>
    <dgm:cxn modelId="{B9F51071-6564-4F9C-A415-41ED85441F9A}" srcId="{2A9D6E3E-352C-4A7E-B232-02ECACC779A0}" destId="{4D3FC1F9-9B1F-480A-86E3-76A338B423EF}" srcOrd="4" destOrd="0" parTransId="{E466637A-77D3-4666-8D7C-0748B66A73E0}" sibTransId="{748A1753-9872-4320-A135-169C6D4AB529}"/>
    <dgm:cxn modelId="{AF529F54-C17F-40BF-AFAD-21896C9F8E25}" type="presOf" srcId="{2A9D6E3E-352C-4A7E-B232-02ECACC779A0}" destId="{DC2619D6-B017-4F71-A86D-D3A76A2394F0}" srcOrd="0" destOrd="0" presId="urn:microsoft.com/office/officeart/2018/2/layout/IconLabelList"/>
    <dgm:cxn modelId="{8D210D7F-3E96-4AD6-B6B3-501582522565}" srcId="{2A9D6E3E-352C-4A7E-B232-02ECACC779A0}" destId="{27571B84-1DE7-4AC6-A1E9-56C400FAA603}" srcOrd="2" destOrd="0" parTransId="{B6307D6A-A685-4109-B538-B9291606ADF3}" sibTransId="{FC336E07-E213-4F45-A637-9C5A7A2C4948}"/>
    <dgm:cxn modelId="{AFD4C3C5-2398-4329-A406-B96CF9DD8002}" type="presOf" srcId="{DC3F0103-131E-4899-AAA7-03B29A2F97B9}" destId="{1EFE62FC-7A81-4E7D-9EB3-08F58DE4F91C}" srcOrd="0" destOrd="0" presId="urn:microsoft.com/office/officeart/2018/2/layout/IconLabelList"/>
    <dgm:cxn modelId="{C6F64BCD-3970-4544-A1B8-B16A10F6F4B0}" srcId="{2A9D6E3E-352C-4A7E-B232-02ECACC779A0}" destId="{DC3F0103-131E-4899-AAA7-03B29A2F97B9}" srcOrd="1" destOrd="0" parTransId="{B89312C2-1DDD-43CC-8F55-CD3116DD219C}" sibTransId="{0A65E7E1-C1EA-405F-89BB-B14D81D01223}"/>
    <dgm:cxn modelId="{A5365CD5-FE06-4EAD-93C0-16497792CC31}" type="presOf" srcId="{4D3FC1F9-9B1F-480A-86E3-76A338B423EF}" destId="{3A553FE3-A77B-4C5C-8EED-BB9E9B9907E3}" srcOrd="0" destOrd="0" presId="urn:microsoft.com/office/officeart/2018/2/layout/IconLabelList"/>
    <dgm:cxn modelId="{48B528DD-525E-48C2-B9E4-AA1B47330FFF}" type="presOf" srcId="{27571B84-1DE7-4AC6-A1E9-56C400FAA603}" destId="{E41E52E3-FFCD-4422-AF0D-19FDFD2EB83F}" srcOrd="0" destOrd="0" presId="urn:microsoft.com/office/officeart/2018/2/layout/IconLabelList"/>
    <dgm:cxn modelId="{C685B1FC-0D40-465D-8299-4C4A29506A7F}" type="presParOf" srcId="{DC2619D6-B017-4F71-A86D-D3A76A2394F0}" destId="{88616405-216A-4D43-9EE0-28E27AFFCA1E}" srcOrd="0" destOrd="0" presId="urn:microsoft.com/office/officeart/2018/2/layout/IconLabelList"/>
    <dgm:cxn modelId="{43B6AA64-8807-4FFA-B770-49C681AE1252}" type="presParOf" srcId="{88616405-216A-4D43-9EE0-28E27AFFCA1E}" destId="{C7E9349C-8B2E-4FB4-9B29-875417F4FB4D}" srcOrd="0" destOrd="0" presId="urn:microsoft.com/office/officeart/2018/2/layout/IconLabelList"/>
    <dgm:cxn modelId="{06A0E6C5-84EA-4D7D-9ACD-86C4DEB43902}" type="presParOf" srcId="{88616405-216A-4D43-9EE0-28E27AFFCA1E}" destId="{44594AA2-9110-4047-BAB4-643862EAA8C2}" srcOrd="1" destOrd="0" presId="urn:microsoft.com/office/officeart/2018/2/layout/IconLabelList"/>
    <dgm:cxn modelId="{567BB07B-BC13-4A07-AF6F-5D0BE66B1A3F}" type="presParOf" srcId="{88616405-216A-4D43-9EE0-28E27AFFCA1E}" destId="{90CCC60A-8C71-4C7C-AF94-4E346186117C}" srcOrd="2" destOrd="0" presId="urn:microsoft.com/office/officeart/2018/2/layout/IconLabelList"/>
    <dgm:cxn modelId="{94048BE7-8D37-4157-8AF7-814C9BFBA3EF}" type="presParOf" srcId="{DC2619D6-B017-4F71-A86D-D3A76A2394F0}" destId="{BA02FAD8-EF72-48C1-B5F3-AFE53FAF5782}" srcOrd="1" destOrd="0" presId="urn:microsoft.com/office/officeart/2018/2/layout/IconLabelList"/>
    <dgm:cxn modelId="{A967CDAC-F1AA-47DB-BD85-965181A6EB8F}" type="presParOf" srcId="{DC2619D6-B017-4F71-A86D-D3A76A2394F0}" destId="{4E55B407-8D43-40FD-8FCA-D321B2045366}" srcOrd="2" destOrd="0" presId="urn:microsoft.com/office/officeart/2018/2/layout/IconLabelList"/>
    <dgm:cxn modelId="{F91C5BF3-4CE0-433F-973C-4C3318EECB7E}" type="presParOf" srcId="{4E55B407-8D43-40FD-8FCA-D321B2045366}" destId="{50C6F111-B394-41DF-8287-C4B774C7404F}" srcOrd="0" destOrd="0" presId="urn:microsoft.com/office/officeart/2018/2/layout/IconLabelList"/>
    <dgm:cxn modelId="{2AA98C6D-8049-4EFA-9259-DFC0354D272D}" type="presParOf" srcId="{4E55B407-8D43-40FD-8FCA-D321B2045366}" destId="{823D2AA1-BCFB-4D38-A6A9-AD2C8EF99A87}" srcOrd="1" destOrd="0" presId="urn:microsoft.com/office/officeart/2018/2/layout/IconLabelList"/>
    <dgm:cxn modelId="{69A6BB47-910C-4477-B01B-A0A682D36C31}" type="presParOf" srcId="{4E55B407-8D43-40FD-8FCA-D321B2045366}" destId="{1EFE62FC-7A81-4E7D-9EB3-08F58DE4F91C}" srcOrd="2" destOrd="0" presId="urn:microsoft.com/office/officeart/2018/2/layout/IconLabelList"/>
    <dgm:cxn modelId="{DE5C7C4B-3763-4D0C-B37A-6169AFC10949}" type="presParOf" srcId="{DC2619D6-B017-4F71-A86D-D3A76A2394F0}" destId="{0128A42E-33CB-4EE3-8CA6-4CB0FD05BC06}" srcOrd="3" destOrd="0" presId="urn:microsoft.com/office/officeart/2018/2/layout/IconLabelList"/>
    <dgm:cxn modelId="{39A7220A-D739-4A93-A8BF-955BC5D42E16}" type="presParOf" srcId="{DC2619D6-B017-4F71-A86D-D3A76A2394F0}" destId="{204DAEE3-0DA0-4845-BF64-AED5E99AD159}" srcOrd="4" destOrd="0" presId="urn:microsoft.com/office/officeart/2018/2/layout/IconLabelList"/>
    <dgm:cxn modelId="{629C9260-FA4A-414C-AB9E-6B7BE13EB559}" type="presParOf" srcId="{204DAEE3-0DA0-4845-BF64-AED5E99AD159}" destId="{74907BE9-F34A-48EE-936C-5B4BC489C205}" srcOrd="0" destOrd="0" presId="urn:microsoft.com/office/officeart/2018/2/layout/IconLabelList"/>
    <dgm:cxn modelId="{90C674C1-BC93-4D0C-88A1-2AC5791BCE7C}" type="presParOf" srcId="{204DAEE3-0DA0-4845-BF64-AED5E99AD159}" destId="{B7BB26CC-57B9-4A69-96DF-1BF0D36D0BC8}" srcOrd="1" destOrd="0" presId="urn:microsoft.com/office/officeart/2018/2/layout/IconLabelList"/>
    <dgm:cxn modelId="{C46694FE-4275-490F-AF8E-50506E80B563}" type="presParOf" srcId="{204DAEE3-0DA0-4845-BF64-AED5E99AD159}" destId="{E41E52E3-FFCD-4422-AF0D-19FDFD2EB83F}" srcOrd="2" destOrd="0" presId="urn:microsoft.com/office/officeart/2018/2/layout/IconLabelList"/>
    <dgm:cxn modelId="{A9197C06-C21E-4BF2-94E7-31D382CF08CD}" type="presParOf" srcId="{DC2619D6-B017-4F71-A86D-D3A76A2394F0}" destId="{DF946693-36EF-4979-B9C1-A3D5F3EFB4B4}" srcOrd="5" destOrd="0" presId="urn:microsoft.com/office/officeart/2018/2/layout/IconLabelList"/>
    <dgm:cxn modelId="{E502984F-74AC-446A-B056-43FBBD2ED777}" type="presParOf" srcId="{DC2619D6-B017-4F71-A86D-D3A76A2394F0}" destId="{A2DAC978-5803-475B-BAFA-8288026A4705}" srcOrd="6" destOrd="0" presId="urn:microsoft.com/office/officeart/2018/2/layout/IconLabelList"/>
    <dgm:cxn modelId="{4A69692E-7D9D-4BC3-B6F3-FCC4A2FECC81}" type="presParOf" srcId="{A2DAC978-5803-475B-BAFA-8288026A4705}" destId="{9917872D-735D-49AB-B759-1005760B8ACD}" srcOrd="0" destOrd="0" presId="urn:microsoft.com/office/officeart/2018/2/layout/IconLabelList"/>
    <dgm:cxn modelId="{984C6F40-FC7C-417F-A6ED-EE44A3C930A9}" type="presParOf" srcId="{A2DAC978-5803-475B-BAFA-8288026A4705}" destId="{903C6531-FBD0-41B8-BEC2-B1802BAFB4E2}" srcOrd="1" destOrd="0" presId="urn:microsoft.com/office/officeart/2018/2/layout/IconLabelList"/>
    <dgm:cxn modelId="{E8D65141-5723-419D-8D1B-B4DBB7DEC04C}" type="presParOf" srcId="{A2DAC978-5803-475B-BAFA-8288026A4705}" destId="{FBAE8CAE-F141-43BC-9821-FBF6861F61E8}" srcOrd="2" destOrd="0" presId="urn:microsoft.com/office/officeart/2018/2/layout/IconLabelList"/>
    <dgm:cxn modelId="{415493B8-9019-4980-A5BB-38786C3D9D96}" type="presParOf" srcId="{DC2619D6-B017-4F71-A86D-D3A76A2394F0}" destId="{F5FF29DA-FE63-44FA-B229-CC3ECF52F427}" srcOrd="7" destOrd="0" presId="urn:microsoft.com/office/officeart/2018/2/layout/IconLabelList"/>
    <dgm:cxn modelId="{691A884A-0424-4207-B9CD-FB7309EF4540}" type="presParOf" srcId="{DC2619D6-B017-4F71-A86D-D3A76A2394F0}" destId="{27893262-CEC4-426C-A5A2-6CC5E203FD9C}" srcOrd="8" destOrd="0" presId="urn:microsoft.com/office/officeart/2018/2/layout/IconLabelList"/>
    <dgm:cxn modelId="{78518341-1D95-4EB1-8DC3-B84606DA2742}" type="presParOf" srcId="{27893262-CEC4-426C-A5A2-6CC5E203FD9C}" destId="{E327E025-F80B-4D4F-80B9-62042E5E490E}" srcOrd="0" destOrd="0" presId="urn:microsoft.com/office/officeart/2018/2/layout/IconLabelList"/>
    <dgm:cxn modelId="{640AC452-FCA5-4C8C-A2DB-EDE63265A550}" type="presParOf" srcId="{27893262-CEC4-426C-A5A2-6CC5E203FD9C}" destId="{0B81384E-A8AD-4BF1-9B7D-D44B5A97A199}" srcOrd="1" destOrd="0" presId="urn:microsoft.com/office/officeart/2018/2/layout/IconLabelList"/>
    <dgm:cxn modelId="{F5E2E2EE-52A6-413C-B09F-24306EC4A9D5}" type="presParOf" srcId="{27893262-CEC4-426C-A5A2-6CC5E203FD9C}" destId="{3A553FE3-A77B-4C5C-8EED-BB9E9B9907E3}"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17C628-49E5-4E81-BC9A-153B52CBE368}">
      <dsp:nvSpPr>
        <dsp:cNvPr id="0" name=""/>
        <dsp:cNvSpPr/>
      </dsp:nvSpPr>
      <dsp:spPr>
        <a:xfrm>
          <a:off x="380125" y="39667"/>
          <a:ext cx="965983" cy="965983"/>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236675-CA76-4349-B5E4-B41BEF7EFE12}">
      <dsp:nvSpPr>
        <dsp:cNvPr id="0" name=""/>
        <dsp:cNvSpPr/>
      </dsp:nvSpPr>
      <dsp:spPr>
        <a:xfrm>
          <a:off x="582982" y="242523"/>
          <a:ext cx="560270" cy="56027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24B896F-465C-4B80-9391-2B8C1F4C5A98}">
      <dsp:nvSpPr>
        <dsp:cNvPr id="0" name=""/>
        <dsp:cNvSpPr/>
      </dsp:nvSpPr>
      <dsp:spPr>
        <a:xfrm>
          <a:off x="1553106" y="39667"/>
          <a:ext cx="2276962" cy="965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US" sz="1100" kern="1200" dirty="0"/>
            <a:t>Email Phishing - Email phishing is an attack that utilizes email spoofing as an attack vector to impersonate the organization for fooling users.</a:t>
          </a:r>
        </a:p>
      </dsp:txBody>
      <dsp:txXfrm>
        <a:off x="1553106" y="39667"/>
        <a:ext cx="2276962" cy="965983"/>
      </dsp:txXfrm>
    </dsp:sp>
    <dsp:sp modelId="{A508E3C7-1896-41BA-8720-FC9017B3F34E}">
      <dsp:nvSpPr>
        <dsp:cNvPr id="0" name=""/>
        <dsp:cNvSpPr/>
      </dsp:nvSpPr>
      <dsp:spPr>
        <a:xfrm>
          <a:off x="4226811" y="39667"/>
          <a:ext cx="965983" cy="965983"/>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869049-5C9F-4CD7-9213-C111B618AE10}">
      <dsp:nvSpPr>
        <dsp:cNvPr id="0" name=""/>
        <dsp:cNvSpPr/>
      </dsp:nvSpPr>
      <dsp:spPr>
        <a:xfrm>
          <a:off x="4429668" y="242523"/>
          <a:ext cx="560270" cy="56027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FFB97C1-CA97-4781-A803-E1971E1D4D0D}">
      <dsp:nvSpPr>
        <dsp:cNvPr id="0" name=""/>
        <dsp:cNvSpPr/>
      </dsp:nvSpPr>
      <dsp:spPr>
        <a:xfrm>
          <a:off x="5397219" y="207284"/>
          <a:ext cx="2276962" cy="965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US" sz="1100" kern="1200" dirty="0"/>
            <a:t>Spear Phishing - Spear phishing is defined as the practice of targeting particular people in an organization. Attackers usually retrieve such information via social networks, to make sophisticated statements for impersonating someone else. </a:t>
          </a:r>
        </a:p>
      </dsp:txBody>
      <dsp:txXfrm>
        <a:off x="5397219" y="207284"/>
        <a:ext cx="2276962" cy="965983"/>
      </dsp:txXfrm>
    </dsp:sp>
    <dsp:sp modelId="{1963B878-D8CF-46D2-83F0-6B53F8F21589}">
      <dsp:nvSpPr>
        <dsp:cNvPr id="0" name=""/>
        <dsp:cNvSpPr/>
      </dsp:nvSpPr>
      <dsp:spPr>
        <a:xfrm>
          <a:off x="380125" y="1772527"/>
          <a:ext cx="965983" cy="965983"/>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251BB4A-94EE-4BA0-98CD-C4001277E932}">
      <dsp:nvSpPr>
        <dsp:cNvPr id="0" name=""/>
        <dsp:cNvSpPr/>
      </dsp:nvSpPr>
      <dsp:spPr>
        <a:xfrm>
          <a:off x="582982" y="1975384"/>
          <a:ext cx="560270" cy="56027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DBABAFA-66CE-4508-8248-98FAFA68562E}">
      <dsp:nvSpPr>
        <dsp:cNvPr id="0" name=""/>
        <dsp:cNvSpPr/>
      </dsp:nvSpPr>
      <dsp:spPr>
        <a:xfrm>
          <a:off x="1553106" y="1772527"/>
          <a:ext cx="2276962" cy="965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US" sz="1100" kern="1200"/>
            <a:t>Smishing - Smishing, or SMS phishing, exploits the trust users place in mobile communications. In this form of phishing, attackers send text messages that often include urgent requests or enticing offers with malicious links.</a:t>
          </a:r>
        </a:p>
      </dsp:txBody>
      <dsp:txXfrm>
        <a:off x="1553106" y="1772527"/>
        <a:ext cx="2276962" cy="965983"/>
      </dsp:txXfrm>
    </dsp:sp>
    <dsp:sp modelId="{B5E9D91B-CA14-49F8-9481-B1086253C0A8}">
      <dsp:nvSpPr>
        <dsp:cNvPr id="0" name=""/>
        <dsp:cNvSpPr/>
      </dsp:nvSpPr>
      <dsp:spPr>
        <a:xfrm>
          <a:off x="4226811" y="1772527"/>
          <a:ext cx="965983" cy="965983"/>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B75D6E-7588-4DA5-B404-BA587053F49E}">
      <dsp:nvSpPr>
        <dsp:cNvPr id="0" name=""/>
        <dsp:cNvSpPr/>
      </dsp:nvSpPr>
      <dsp:spPr>
        <a:xfrm>
          <a:off x="4429668" y="1975384"/>
          <a:ext cx="560270" cy="56027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5116743-043F-4FD5-88FA-AB2ADB659E17}">
      <dsp:nvSpPr>
        <dsp:cNvPr id="0" name=""/>
        <dsp:cNvSpPr/>
      </dsp:nvSpPr>
      <dsp:spPr>
        <a:xfrm>
          <a:off x="5399792" y="1772527"/>
          <a:ext cx="2276962" cy="965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US" sz="1100" kern="1200"/>
            <a:t>Vishing - The technique of Vishing preys on individuals through voice: phishing via the phone as opposed to online. For instance, a caller may say that the bank account is having some suspicious activity and therefore requires immediate verification.</a:t>
          </a:r>
        </a:p>
      </dsp:txBody>
      <dsp:txXfrm>
        <a:off x="5399792" y="1772527"/>
        <a:ext cx="2276962" cy="965983"/>
      </dsp:txXfrm>
    </dsp:sp>
    <dsp:sp modelId="{77689AD2-7305-49D7-82C2-80748FF3E735}">
      <dsp:nvSpPr>
        <dsp:cNvPr id="0" name=""/>
        <dsp:cNvSpPr/>
      </dsp:nvSpPr>
      <dsp:spPr>
        <a:xfrm>
          <a:off x="380125" y="3505388"/>
          <a:ext cx="965983" cy="965983"/>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41AF7C-01A8-4176-996C-D3DAAB9E0E5F}">
      <dsp:nvSpPr>
        <dsp:cNvPr id="0" name=""/>
        <dsp:cNvSpPr/>
      </dsp:nvSpPr>
      <dsp:spPr>
        <a:xfrm>
          <a:off x="582982" y="3708244"/>
          <a:ext cx="560270" cy="56027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4B3581D-BD8C-47FC-91B2-71BAF7FBFCF9}">
      <dsp:nvSpPr>
        <dsp:cNvPr id="0" name=""/>
        <dsp:cNvSpPr/>
      </dsp:nvSpPr>
      <dsp:spPr>
        <a:xfrm>
          <a:off x="1553106" y="3505388"/>
          <a:ext cx="2276962" cy="965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90000"/>
            </a:lnSpc>
            <a:spcBef>
              <a:spcPct val="0"/>
            </a:spcBef>
            <a:spcAft>
              <a:spcPct val="35000"/>
            </a:spcAft>
            <a:buNone/>
          </a:pPr>
          <a:r>
            <a:rPr lang="en-US" sz="1100" kern="1200"/>
            <a:t>Social Media Phishing - Cyber criminals utilize social media phishing to employ a bot or fake friend’s account to steal information. Cyber attackers make the user click on harmful content by disguising as their friends or a trusted source.</a:t>
          </a:r>
        </a:p>
      </dsp:txBody>
      <dsp:txXfrm>
        <a:off x="1553106" y="3505388"/>
        <a:ext cx="2276962" cy="96598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BC3EA4-BF9D-4586-968B-466A764DD139}">
      <dsp:nvSpPr>
        <dsp:cNvPr id="0" name=""/>
        <dsp:cNvSpPr/>
      </dsp:nvSpPr>
      <dsp:spPr>
        <a:xfrm>
          <a:off x="0" y="147391"/>
          <a:ext cx="3621129" cy="1043786"/>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1" i="0" kern="1200"/>
            <a:t>Sender Address Verification:</a:t>
          </a:r>
          <a:r>
            <a:rPr lang="en-US" sz="1200" b="1" kern="1200"/>
            <a:t> </a:t>
          </a:r>
          <a:r>
            <a:rPr lang="en-US" sz="1200" kern="1200"/>
            <a:t>Look </a:t>
          </a:r>
          <a:r>
            <a:rPr lang="en-US" sz="1200" b="0" i="0" kern="1200"/>
            <a:t>for </a:t>
          </a:r>
          <a:r>
            <a:rPr lang="en-US" sz="1200" kern="1200"/>
            <a:t>spelling mistakes and domain names that do not look quite right</a:t>
          </a:r>
          <a:r>
            <a:rPr lang="en-US" sz="1200" b="0" i="0" kern="1200"/>
            <a:t>.</a:t>
          </a:r>
          <a:r>
            <a:rPr lang="en-US" sz="1200" kern="1200"/>
            <a:t> Practice the mentioned standards for </a:t>
          </a:r>
          <a:r>
            <a:rPr lang="en-US" sz="1200" b="0" i="0" kern="1200"/>
            <a:t>email authentication (SPF, DKIM DMARC).</a:t>
          </a:r>
          <a:r>
            <a:rPr lang="en-US" sz="1200" kern="1200"/>
            <a:t> </a:t>
          </a:r>
        </a:p>
      </dsp:txBody>
      <dsp:txXfrm>
        <a:off x="50953" y="198344"/>
        <a:ext cx="3519223" cy="941880"/>
      </dsp:txXfrm>
    </dsp:sp>
    <dsp:sp modelId="{25983FB0-EF55-44A3-BA2E-A808BA50DAC4}">
      <dsp:nvSpPr>
        <dsp:cNvPr id="0" name=""/>
        <dsp:cNvSpPr/>
      </dsp:nvSpPr>
      <dsp:spPr>
        <a:xfrm>
          <a:off x="0" y="1225738"/>
          <a:ext cx="3621129" cy="1043786"/>
        </a:xfrm>
        <a:prstGeom prst="roundRect">
          <a:avLst/>
        </a:prstGeom>
        <a:solidFill>
          <a:schemeClr val="accent5">
            <a:hueOff val="-2483469"/>
            <a:satOff val="9953"/>
            <a:lumOff val="215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1" i="0" kern="1200"/>
            <a:t>Link Analysis:</a:t>
          </a:r>
          <a:r>
            <a:rPr lang="en-US" sz="1200" b="1" kern="1200"/>
            <a:t> </a:t>
          </a:r>
          <a:r>
            <a:rPr lang="en-US" sz="1200" b="0" i="0" kern="1200"/>
            <a:t>Hover over links to </a:t>
          </a:r>
          <a:r>
            <a:rPr lang="en-US" sz="1200" kern="1200"/>
            <a:t>be provided with an </a:t>
          </a:r>
          <a:r>
            <a:rPr lang="en-US" sz="1200" b="0" i="0" kern="1200"/>
            <a:t>actual URL.</a:t>
          </a:r>
          <a:r>
            <a:rPr lang="en-US" sz="1200" kern="1200"/>
            <a:t> Do not trust </a:t>
          </a:r>
          <a:r>
            <a:rPr lang="en-US" sz="1200" b="0" i="0" kern="1200"/>
            <a:t>URLs </a:t>
          </a:r>
          <a:r>
            <a:rPr lang="en-US" sz="1200" kern="1200"/>
            <a:t>that are much shorter than average or look rather strange </a:t>
          </a:r>
          <a:r>
            <a:rPr lang="en-US" sz="1200" b="0" i="0" kern="1200"/>
            <a:t>or </a:t>
          </a:r>
          <a:r>
            <a:rPr lang="en-US" sz="1200" kern="1200"/>
            <a:t>random</a:t>
          </a:r>
          <a:r>
            <a:rPr lang="en-US" sz="1200" b="0" i="0" kern="1200"/>
            <a:t>.</a:t>
          </a:r>
          <a:r>
            <a:rPr lang="en-US" sz="1200" kern="1200"/>
            <a:t> </a:t>
          </a:r>
        </a:p>
      </dsp:txBody>
      <dsp:txXfrm>
        <a:off x="50953" y="1276691"/>
        <a:ext cx="3519223" cy="941880"/>
      </dsp:txXfrm>
    </dsp:sp>
    <dsp:sp modelId="{763E02ED-98EB-4A21-9D6D-BD62DDB34393}">
      <dsp:nvSpPr>
        <dsp:cNvPr id="0" name=""/>
        <dsp:cNvSpPr/>
      </dsp:nvSpPr>
      <dsp:spPr>
        <a:xfrm>
          <a:off x="0" y="2304084"/>
          <a:ext cx="3621129" cy="1043786"/>
        </a:xfrm>
        <a:prstGeom prst="roundRect">
          <a:avLst/>
        </a:prstGeom>
        <a:solidFill>
          <a:schemeClr val="accent5">
            <a:hueOff val="-4966938"/>
            <a:satOff val="19906"/>
            <a:lumOff val="431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1" i="0" kern="1200"/>
            <a:t>Content Inspection:</a:t>
          </a:r>
          <a:r>
            <a:rPr lang="en-US" sz="1200" b="1" kern="1200"/>
            <a:t> </a:t>
          </a:r>
          <a:r>
            <a:rPr lang="en-US" sz="1200" kern="1200"/>
            <a:t>Avoid emails that look like they were written by professionals</a:t>
          </a:r>
          <a:r>
            <a:rPr lang="en-US" sz="1200" b="0" i="0" kern="1200"/>
            <a:t> or </a:t>
          </a:r>
          <a:r>
            <a:rPr lang="en-US" sz="1200" kern="1200"/>
            <a:t>those with official-sounding </a:t>
          </a:r>
          <a:r>
            <a:rPr lang="en-US" sz="1200" b="0" i="0" kern="1200"/>
            <a:t>greetings.</a:t>
          </a:r>
          <a:r>
            <a:rPr lang="en-US" sz="1200" kern="1200"/>
            <a:t> Do not recklessly reply to demands </a:t>
          </a:r>
          <a:r>
            <a:rPr lang="en-US" sz="1200" b="0" i="0" kern="1200"/>
            <a:t>of </a:t>
          </a:r>
          <a:r>
            <a:rPr lang="en-US" sz="1200" kern="1200"/>
            <a:t>urgency </a:t>
          </a:r>
          <a:r>
            <a:rPr lang="en-US" sz="1200" b="0" i="0" kern="1200"/>
            <a:t>or threats.</a:t>
          </a:r>
          <a:r>
            <a:rPr lang="en-US" sz="1200" kern="1200"/>
            <a:t> </a:t>
          </a:r>
        </a:p>
      </dsp:txBody>
      <dsp:txXfrm>
        <a:off x="50953" y="2355037"/>
        <a:ext cx="3519223" cy="941880"/>
      </dsp:txXfrm>
    </dsp:sp>
    <dsp:sp modelId="{1D900C0D-747C-4629-A94D-E180DF819A31}">
      <dsp:nvSpPr>
        <dsp:cNvPr id="0" name=""/>
        <dsp:cNvSpPr/>
      </dsp:nvSpPr>
      <dsp:spPr>
        <a:xfrm>
          <a:off x="0" y="3382430"/>
          <a:ext cx="3621129" cy="1043786"/>
        </a:xfrm>
        <a:prstGeom prst="roundRect">
          <a:avLst/>
        </a:prstGeom>
        <a:solidFill>
          <a:schemeClr val="accent5">
            <a:hueOff val="-7450407"/>
            <a:satOff val="29858"/>
            <a:lumOff val="647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1" i="0" kern="1200"/>
            <a:t>Security Measures:</a:t>
          </a:r>
          <a:r>
            <a:rPr lang="en-US" sz="1200" b="1" kern="1200"/>
            <a:t> </a:t>
          </a:r>
          <a:r>
            <a:rPr lang="en-US" sz="1200" kern="1200"/>
            <a:t>Make all accounts used for accessing any type of resources and information have </a:t>
          </a:r>
          <a:r>
            <a:rPr lang="en-US" sz="1200" b="0" i="0" kern="1200"/>
            <a:t>multi-factor authentication </a:t>
          </a:r>
          <a:r>
            <a:rPr lang="en-US" sz="1200" kern="1200"/>
            <a:t>turned </a:t>
          </a:r>
          <a:r>
            <a:rPr lang="en-US" sz="1200" b="0" i="0" kern="1200"/>
            <a:t>on.</a:t>
          </a:r>
          <a:r>
            <a:rPr lang="en-US" sz="1200" kern="1200"/>
            <a:t> Password </a:t>
          </a:r>
          <a:r>
            <a:rPr lang="en-US" sz="1200" b="0" i="0" kern="1200"/>
            <a:t>managers </a:t>
          </a:r>
          <a:r>
            <a:rPr lang="en-US" sz="1200" kern="1200"/>
            <a:t>should be employed in order not </a:t>
          </a:r>
          <a:r>
            <a:rPr lang="en-US" sz="1200" b="0" i="0" kern="1200"/>
            <a:t>to </a:t>
          </a:r>
          <a:r>
            <a:rPr lang="en-US" sz="1200" kern="1200"/>
            <a:t>type in potential phishing scams</a:t>
          </a:r>
          <a:r>
            <a:rPr lang="en-US" sz="1200" b="0" i="0" kern="1200"/>
            <a:t>.</a:t>
          </a:r>
          <a:r>
            <a:rPr lang="en-US" sz="1200" kern="1200"/>
            <a:t> </a:t>
          </a:r>
        </a:p>
      </dsp:txBody>
      <dsp:txXfrm>
        <a:off x="50953" y="3433383"/>
        <a:ext cx="3519223" cy="941880"/>
      </dsp:txXfrm>
    </dsp:sp>
    <dsp:sp modelId="{C4ABD7E9-9987-4430-90D3-96F4E273F11A}">
      <dsp:nvSpPr>
        <dsp:cNvPr id="0" name=""/>
        <dsp:cNvSpPr/>
      </dsp:nvSpPr>
      <dsp:spPr>
        <a:xfrm>
          <a:off x="0" y="4460776"/>
          <a:ext cx="3621129" cy="1043786"/>
        </a:xfrm>
        <a:prstGeom prst="round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1" i="0" kern="1200"/>
            <a:t>Technical Tools:</a:t>
          </a:r>
          <a:r>
            <a:rPr lang="en-US" sz="1200" b="1" kern="1200"/>
            <a:t> </a:t>
          </a:r>
          <a:r>
            <a:rPr lang="en-US" sz="1200" kern="1200"/>
            <a:t>To combat this problem introduce control through </a:t>
          </a:r>
          <a:r>
            <a:rPr lang="en-US" sz="1200" b="0" i="0" kern="1200"/>
            <a:t>email filtering and anti-phishing browser </a:t>
          </a:r>
          <a:r>
            <a:rPr lang="en-US" sz="1200" kern="1200"/>
            <a:t>plug-ins</a:t>
          </a:r>
          <a:r>
            <a:rPr lang="en-US" sz="1200" b="0" i="0" kern="1200"/>
            <a:t>.</a:t>
          </a:r>
          <a:r>
            <a:rPr lang="en-US" sz="1200" kern="1200"/>
            <a:t> Ensure that </a:t>
          </a:r>
          <a:r>
            <a:rPr lang="en-US" sz="1200" b="0" i="0" kern="1200"/>
            <a:t>all </a:t>
          </a:r>
          <a:r>
            <a:rPr lang="en-US" sz="1200" kern="1200"/>
            <a:t>the programs </a:t>
          </a:r>
          <a:r>
            <a:rPr lang="en-US" sz="1200" b="0" i="0" kern="1200"/>
            <a:t>and </a:t>
          </a:r>
          <a:r>
            <a:rPr lang="en-US" sz="1200" kern="1200"/>
            <a:t>all the </a:t>
          </a:r>
          <a:r>
            <a:rPr lang="en-US" sz="1200" b="0" i="0" kern="1200"/>
            <a:t>operating systems</a:t>
          </a:r>
          <a:r>
            <a:rPr lang="en-US" sz="1200" kern="1200"/>
            <a:t> are updated consistently</a:t>
          </a:r>
          <a:r>
            <a:rPr lang="en-US" sz="1200" b="0" i="0" kern="1200"/>
            <a:t>.</a:t>
          </a:r>
          <a:endParaRPr lang="en-US" sz="1200" kern="1200"/>
        </a:p>
      </dsp:txBody>
      <dsp:txXfrm>
        <a:off x="50953" y="4511729"/>
        <a:ext cx="3519223" cy="9418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EE0973-5F53-4DC1-A8DD-E84B91CB8C6D}">
      <dsp:nvSpPr>
        <dsp:cNvPr id="0" name=""/>
        <dsp:cNvSpPr/>
      </dsp:nvSpPr>
      <dsp:spPr>
        <a:xfrm>
          <a:off x="0" y="573683"/>
          <a:ext cx="2464593" cy="1478756"/>
        </a:xfrm>
        <a:prstGeom prst="rect">
          <a:avLst/>
        </a:prstGeom>
        <a:solidFill>
          <a:schemeClr val="bg2">
            <a:lumMod val="1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Socially engineered attacks are still largely anchored on human mistakes as </a:t>
          </a:r>
          <a:r>
            <a:rPr lang="en-US" sz="1600" b="0" i="0" kern="1200" dirty="0"/>
            <a:t>the </a:t>
          </a:r>
          <a:r>
            <a:rPr lang="en-US" sz="1600" kern="1200" dirty="0"/>
            <a:t>key means through which they achieve their goal</a:t>
          </a:r>
          <a:r>
            <a:rPr lang="en-US" sz="1600" b="0" i="0" kern="1200" dirty="0"/>
            <a:t>.</a:t>
          </a:r>
          <a:r>
            <a:rPr lang="en-US" sz="1600" kern="1200" dirty="0"/>
            <a:t> </a:t>
          </a:r>
        </a:p>
      </dsp:txBody>
      <dsp:txXfrm>
        <a:off x="0" y="573683"/>
        <a:ext cx="2464593" cy="1478756"/>
      </dsp:txXfrm>
    </dsp:sp>
    <dsp:sp modelId="{EC608448-F0FD-403B-8BBC-24D2C4CA90FB}">
      <dsp:nvSpPr>
        <dsp:cNvPr id="0" name=""/>
        <dsp:cNvSpPr/>
      </dsp:nvSpPr>
      <dsp:spPr>
        <a:xfrm>
          <a:off x="2711053" y="573683"/>
          <a:ext cx="2464593" cy="1478756"/>
        </a:xfrm>
        <a:prstGeom prst="rect">
          <a:avLst/>
        </a:prstGeom>
        <a:solidFill>
          <a:srgbClr val="EEECE1">
            <a:lumMod val="10000"/>
          </a:srgb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The games offer the actual</a:t>
          </a:r>
          <a:r>
            <a:rPr lang="en-US" sz="1600" b="0" i="0" kern="1200" dirty="0"/>
            <a:t>, </a:t>
          </a:r>
          <a:r>
            <a:rPr lang="en-US" sz="1600" kern="1200" dirty="0"/>
            <a:t>mock </a:t>
          </a:r>
          <a:r>
            <a:rPr lang="en-US" sz="1600" b="0" i="0" kern="1200" dirty="0"/>
            <a:t>experience </a:t>
          </a:r>
          <a:r>
            <a:rPr lang="en-US" sz="1600" kern="1200" dirty="0"/>
            <a:t>of preserving and outwitting real </a:t>
          </a:r>
          <a:r>
            <a:rPr lang="en-US" sz="1600" b="0" i="0" kern="1200" dirty="0"/>
            <a:t>scams.</a:t>
          </a:r>
          <a:r>
            <a:rPr lang="en-US" sz="1600" kern="1200" dirty="0"/>
            <a:t> </a:t>
          </a:r>
        </a:p>
      </dsp:txBody>
      <dsp:txXfrm>
        <a:off x="2711053" y="573683"/>
        <a:ext cx="2464593" cy="1478756"/>
      </dsp:txXfrm>
    </dsp:sp>
    <dsp:sp modelId="{6CD8EE53-0FBB-472B-B894-FF87F738B92D}">
      <dsp:nvSpPr>
        <dsp:cNvPr id="0" name=""/>
        <dsp:cNvSpPr/>
      </dsp:nvSpPr>
      <dsp:spPr>
        <a:xfrm>
          <a:off x="5422106" y="573683"/>
          <a:ext cx="2464593" cy="1478756"/>
        </a:xfrm>
        <a:prstGeom prst="rect">
          <a:avLst/>
        </a:prstGeom>
        <a:solidFill>
          <a:srgbClr val="EEECE1">
            <a:lumMod val="10000"/>
          </a:srgb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prstClr val="white"/>
              </a:solidFill>
              <a:latin typeface="Calibri"/>
              <a:ea typeface="+mn-ea"/>
              <a:cs typeface="+mn-cs"/>
            </a:rPr>
            <a:t>Education for Internet users must be ongoing so that they can know new tricks employed by the phishers. </a:t>
          </a:r>
        </a:p>
      </dsp:txBody>
      <dsp:txXfrm>
        <a:off x="5422106" y="573683"/>
        <a:ext cx="2464593" cy="1478756"/>
      </dsp:txXfrm>
    </dsp:sp>
    <dsp:sp modelId="{61F0B128-EA9C-4347-B3C9-FC76FDB5A482}">
      <dsp:nvSpPr>
        <dsp:cNvPr id="0" name=""/>
        <dsp:cNvSpPr/>
      </dsp:nvSpPr>
      <dsp:spPr>
        <a:xfrm>
          <a:off x="1355526" y="2298898"/>
          <a:ext cx="2464593" cy="1478756"/>
        </a:xfrm>
        <a:prstGeom prst="rect">
          <a:avLst/>
        </a:prstGeom>
        <a:solidFill>
          <a:srgbClr val="EEECE1">
            <a:lumMod val="10000"/>
          </a:srgb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prstClr val="white"/>
              </a:solidFill>
              <a:latin typeface="Calibri"/>
              <a:ea typeface="+mn-ea"/>
              <a:cs typeface="+mn-cs"/>
            </a:rPr>
            <a:t>Trained users play an integral part in the security system of the organization. </a:t>
          </a:r>
        </a:p>
      </dsp:txBody>
      <dsp:txXfrm>
        <a:off x="1355526" y="2298898"/>
        <a:ext cx="2464593" cy="1478756"/>
      </dsp:txXfrm>
    </dsp:sp>
    <dsp:sp modelId="{81A4718D-1768-4C06-812F-E2F0CBDA85BA}">
      <dsp:nvSpPr>
        <dsp:cNvPr id="0" name=""/>
        <dsp:cNvSpPr/>
      </dsp:nvSpPr>
      <dsp:spPr>
        <a:xfrm>
          <a:off x="4066579" y="2298898"/>
          <a:ext cx="2464593" cy="1478756"/>
        </a:xfrm>
        <a:prstGeom prst="rect">
          <a:avLst/>
        </a:prstGeom>
        <a:solidFill>
          <a:srgbClr val="EEECE1">
            <a:lumMod val="10000"/>
          </a:srgb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solidFill>
                <a:prstClr val="white"/>
              </a:solidFill>
              <a:latin typeface="Calibri"/>
              <a:ea typeface="+mn-ea"/>
              <a:cs typeface="+mn-cs"/>
            </a:rPr>
            <a:t>Frequency of testing and training help heavily skew the success rates of phishing attacks. </a:t>
          </a:r>
        </a:p>
      </dsp:txBody>
      <dsp:txXfrm>
        <a:off x="4066579" y="2298898"/>
        <a:ext cx="2464593" cy="147875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E9349C-8B2E-4FB4-9B29-875417F4FB4D}">
      <dsp:nvSpPr>
        <dsp:cNvPr id="0" name=""/>
        <dsp:cNvSpPr/>
      </dsp:nvSpPr>
      <dsp:spPr>
        <a:xfrm>
          <a:off x="583721" y="156248"/>
          <a:ext cx="679482" cy="6794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0CCC60A-8C71-4C7C-AF94-4E346186117C}">
      <dsp:nvSpPr>
        <dsp:cNvPr id="0" name=""/>
        <dsp:cNvSpPr/>
      </dsp:nvSpPr>
      <dsp:spPr>
        <a:xfrm>
          <a:off x="168481" y="1080423"/>
          <a:ext cx="1509960" cy="603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Ensuring that user’s </a:t>
          </a:r>
          <a:r>
            <a:rPr lang="en-US" sz="1100" b="0" i="0" kern="1200"/>
            <a:t>privacy and data protection </a:t>
          </a:r>
          <a:r>
            <a:rPr lang="en-US" sz="1100" kern="1200"/>
            <a:t>are paramount </a:t>
          </a:r>
          <a:r>
            <a:rPr lang="en-US" sz="1100" b="0" i="0" kern="1200"/>
            <a:t>throughout the </a:t>
          </a:r>
          <a:r>
            <a:rPr lang="en-US" sz="1100" kern="1200"/>
            <a:t>use of </a:t>
          </a:r>
          <a:r>
            <a:rPr lang="en-US" sz="1100" b="0" i="0" kern="1200"/>
            <a:t>all </a:t>
          </a:r>
          <a:r>
            <a:rPr lang="en-US" sz="1100" kern="1200"/>
            <a:t>the </a:t>
          </a:r>
          <a:r>
            <a:rPr lang="en-US" sz="1100" b="0" i="0" kern="1200"/>
            <a:t>simulations.</a:t>
          </a:r>
          <a:r>
            <a:rPr lang="en-US" sz="1100" kern="1200"/>
            <a:t> </a:t>
          </a:r>
        </a:p>
      </dsp:txBody>
      <dsp:txXfrm>
        <a:off x="168481" y="1080423"/>
        <a:ext cx="1509960" cy="603984"/>
      </dsp:txXfrm>
    </dsp:sp>
    <dsp:sp modelId="{50C6F111-B394-41DF-8287-C4B774C7404F}">
      <dsp:nvSpPr>
        <dsp:cNvPr id="0" name=""/>
        <dsp:cNvSpPr/>
      </dsp:nvSpPr>
      <dsp:spPr>
        <a:xfrm>
          <a:off x="2357925" y="156248"/>
          <a:ext cx="679482" cy="6794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EFE62FC-7A81-4E7D-9EB3-08F58DE4F91C}">
      <dsp:nvSpPr>
        <dsp:cNvPr id="0" name=""/>
        <dsp:cNvSpPr/>
      </dsp:nvSpPr>
      <dsp:spPr>
        <a:xfrm>
          <a:off x="1942686" y="1080423"/>
          <a:ext cx="1509960" cy="603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Making sure that </a:t>
          </a:r>
          <a:r>
            <a:rPr lang="en-US" sz="1100" b="0" i="0" kern="1200"/>
            <a:t>all participants </a:t>
          </a:r>
          <a:r>
            <a:rPr lang="en-US" sz="1100" kern="1200"/>
            <a:t>give consent </a:t>
          </a:r>
          <a:r>
            <a:rPr lang="en-US" sz="1100" b="0" i="0" kern="1200"/>
            <a:t>before </a:t>
          </a:r>
          <a:r>
            <a:rPr lang="en-US" sz="1100" kern="1200"/>
            <a:t>carrying out </a:t>
          </a:r>
          <a:r>
            <a:rPr lang="en-US" sz="1100" b="0" i="0" kern="1200"/>
            <a:t>tests</a:t>
          </a:r>
          <a:r>
            <a:rPr lang="en-US" sz="1100" kern="1200"/>
            <a:t> that are to be done</a:t>
          </a:r>
          <a:r>
            <a:rPr lang="en-US" sz="1100" b="0" i="0" kern="1200"/>
            <a:t>.</a:t>
          </a:r>
          <a:r>
            <a:rPr lang="en-US" sz="1100" kern="1200"/>
            <a:t> </a:t>
          </a:r>
        </a:p>
      </dsp:txBody>
      <dsp:txXfrm>
        <a:off x="1942686" y="1080423"/>
        <a:ext cx="1509960" cy="603984"/>
      </dsp:txXfrm>
    </dsp:sp>
    <dsp:sp modelId="{74907BE9-F34A-48EE-936C-5B4BC489C205}">
      <dsp:nvSpPr>
        <dsp:cNvPr id="0" name=""/>
        <dsp:cNvSpPr/>
      </dsp:nvSpPr>
      <dsp:spPr>
        <a:xfrm>
          <a:off x="583721" y="2061898"/>
          <a:ext cx="679482" cy="6794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41E52E3-FFCD-4422-AF0D-19FDFD2EB83F}">
      <dsp:nvSpPr>
        <dsp:cNvPr id="0" name=""/>
        <dsp:cNvSpPr/>
      </dsp:nvSpPr>
      <dsp:spPr>
        <a:xfrm>
          <a:off x="168481" y="2986072"/>
          <a:ext cx="1509960" cy="603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GDPR </a:t>
          </a:r>
          <a:r>
            <a:rPr lang="en-US" sz="1100" b="0" i="0" kern="1200"/>
            <a:t>compliance (</a:t>
          </a:r>
          <a:r>
            <a:rPr lang="en-US" sz="1100" kern="1200"/>
            <a:t>General Data Protection Regulation), CCPA (California Consumer Privacy Act) compliance</a:t>
          </a:r>
          <a:r>
            <a:rPr lang="en-US" sz="1100" b="0" i="0" kern="1200"/>
            <a:t>, </a:t>
          </a:r>
          <a:r>
            <a:rPr lang="en-US" sz="1100" kern="1200"/>
            <a:t>etc. </a:t>
          </a:r>
        </a:p>
      </dsp:txBody>
      <dsp:txXfrm>
        <a:off x="168481" y="2986072"/>
        <a:ext cx="1509960" cy="603984"/>
      </dsp:txXfrm>
    </dsp:sp>
    <dsp:sp modelId="{9917872D-735D-49AB-B759-1005760B8ACD}">
      <dsp:nvSpPr>
        <dsp:cNvPr id="0" name=""/>
        <dsp:cNvSpPr/>
      </dsp:nvSpPr>
      <dsp:spPr>
        <a:xfrm>
          <a:off x="2357925" y="2061898"/>
          <a:ext cx="679482" cy="6794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BAE8CAE-F141-43BC-9821-FBF6861F61E8}">
      <dsp:nvSpPr>
        <dsp:cNvPr id="0" name=""/>
        <dsp:cNvSpPr/>
      </dsp:nvSpPr>
      <dsp:spPr>
        <a:xfrm>
          <a:off x="1942686" y="2986072"/>
          <a:ext cx="1509960" cy="603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Prescribing ways aimed at preventing </a:t>
          </a:r>
          <a:r>
            <a:rPr lang="en-US" sz="1100" b="0" i="0" kern="1200"/>
            <a:t>the </a:t>
          </a:r>
          <a:r>
            <a:rPr lang="en-US" sz="1100" kern="1200"/>
            <a:t>arbitrary </a:t>
          </a:r>
          <a:r>
            <a:rPr lang="en-US" sz="1100" b="0" i="0" kern="1200"/>
            <a:t>use and storage of simulation data.</a:t>
          </a:r>
          <a:r>
            <a:rPr lang="en-US" sz="1100" kern="1200"/>
            <a:t> </a:t>
          </a:r>
        </a:p>
      </dsp:txBody>
      <dsp:txXfrm>
        <a:off x="1942686" y="2986072"/>
        <a:ext cx="1509960" cy="603984"/>
      </dsp:txXfrm>
    </dsp:sp>
    <dsp:sp modelId="{E327E025-F80B-4D4F-80B9-62042E5E490E}">
      <dsp:nvSpPr>
        <dsp:cNvPr id="0" name=""/>
        <dsp:cNvSpPr/>
      </dsp:nvSpPr>
      <dsp:spPr>
        <a:xfrm>
          <a:off x="1470823" y="3967547"/>
          <a:ext cx="679482" cy="67948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A553FE3-A77B-4C5C-8EED-BB9E9B9907E3}">
      <dsp:nvSpPr>
        <dsp:cNvPr id="0" name=""/>
        <dsp:cNvSpPr/>
      </dsp:nvSpPr>
      <dsp:spPr>
        <a:xfrm>
          <a:off x="1055584" y="4891721"/>
          <a:ext cx="1509960" cy="603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Ethical consideration update </a:t>
          </a:r>
          <a:r>
            <a:rPr lang="en-US" sz="1100" b="0" i="0" kern="1200"/>
            <a:t>of simulation practices and </a:t>
          </a:r>
          <a:r>
            <a:rPr lang="en-US" sz="1100" kern="1200"/>
            <a:t>methods</a:t>
          </a:r>
          <a:r>
            <a:rPr lang="en-US" sz="1100" b="0" i="0" kern="1200"/>
            <a:t>.</a:t>
          </a:r>
          <a:r>
            <a:rPr lang="en-US" sz="1100" kern="1200"/>
            <a:t> </a:t>
          </a:r>
        </a:p>
      </dsp:txBody>
      <dsp:txXfrm>
        <a:off x="1055584" y="4891721"/>
        <a:ext cx="1509960" cy="603984"/>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jpeg>
</file>

<file path=ppt/media/image40.sv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347" y="609601"/>
            <a:ext cx="776532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85346" y="2088320"/>
            <a:ext cx="3829503"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0052" y="2088320"/>
            <a:ext cx="3820616"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5846449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347" y="609601"/>
            <a:ext cx="776532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5427" y="2088320"/>
            <a:ext cx="3600326"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346" y="2912232"/>
            <a:ext cx="3830406"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59230" y="2088320"/>
            <a:ext cx="3591437"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912232"/>
            <a:ext cx="382151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06660619"/>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22748468"/>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413874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609600"/>
            <a:ext cx="2949178"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3808548" y="609600"/>
            <a:ext cx="4642119"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7921" y="2971801"/>
            <a:ext cx="2949178"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23066343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609600"/>
            <a:ext cx="416760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49932" y="758881"/>
            <a:ext cx="2966938"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46" y="2971800"/>
            <a:ext cx="4171242"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74341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55" y="4289373"/>
            <a:ext cx="7775673"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355" y="621322"/>
            <a:ext cx="7775673"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46" y="5108728"/>
            <a:ext cx="7774499"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58151827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609601"/>
            <a:ext cx="776532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47" y="4204820"/>
            <a:ext cx="776532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59385224"/>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609600"/>
            <a:ext cx="6977064"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610032"/>
            <a:ext cx="6564224"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345" y="4204821"/>
            <a:ext cx="776532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
        <p:nvSpPr>
          <p:cNvPr id="10" name="TextBox 9"/>
          <p:cNvSpPr txBox="1"/>
          <p:nvPr/>
        </p:nvSpPr>
        <p:spPr>
          <a:xfrm>
            <a:off x="505245" y="641749"/>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7946721" y="3073376"/>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3407219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55" y="2126943"/>
            <a:ext cx="7766495"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46" y="4650556"/>
            <a:ext cx="776532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18012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5" y="609601"/>
            <a:ext cx="776532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2088320"/>
            <a:ext cx="2474217"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346" y="2911624"/>
            <a:ext cx="2474217"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33658" y="2088320"/>
            <a:ext cx="2473919"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33659" y="2911624"/>
            <a:ext cx="247486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979974" y="2088320"/>
            <a:ext cx="246840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982260" y="2911624"/>
            <a:ext cx="2468408"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39118563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346" y="609601"/>
            <a:ext cx="776532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7" y="3989147"/>
            <a:ext cx="2474216"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819015" y="2092235"/>
            <a:ext cx="2205038"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5347" y="4565409"/>
            <a:ext cx="2474216" cy="122579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332026" y="3989147"/>
            <a:ext cx="2474237"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426747" y="2092235"/>
            <a:ext cx="2197894"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331011" y="4565408"/>
            <a:ext cx="2475252" cy="122579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980067" y="3989147"/>
            <a:ext cx="246742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6114603" y="2092235"/>
            <a:ext cx="219908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79973" y="4565410"/>
            <a:ext cx="2470694" cy="122579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1777318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4586681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609600"/>
            <a:ext cx="1906993"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6" y="609600"/>
            <a:ext cx="5744029"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69807489"/>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54326388"/>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1700938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41082445"/>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91057926"/>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52697895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19688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2" name="Picture 2" descr="\\DROBO-FS\QuickDrops\JB\PPTX NG\Droplets\LightingOverlay.png"/>
          <p:cNvPicPr>
            <a:picLocks noChangeAspect="1" noChangeArrowheads="1"/>
          </p:cNvPicPr>
          <p:nvPr/>
        </p:nvPicPr>
        <p:blipFill>
          <a:blip r:embed="rId2">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66" name="Group 65"/>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67"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68"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9"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0"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71"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2"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3"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4"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5"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6"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7"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8"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9"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0"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1"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2"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3"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4"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5"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6"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7"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8"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9"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0"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1"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2"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3"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4"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5"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96"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7"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8"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9"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0"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1"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2"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3"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4"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5"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6"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7"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08"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9"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0"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1"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2"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3"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4"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5"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6"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7"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8"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9"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0"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900238" y="1122363"/>
            <a:ext cx="6593681"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900238" y="3602038"/>
            <a:ext cx="6593681"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5801052" y="5410202"/>
            <a:ext cx="2057400" cy="365125"/>
          </a:xfrm>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a:xfrm>
            <a:off x="1900237" y="5410202"/>
            <a:ext cx="3843665" cy="365125"/>
          </a:xfrm>
        </p:spPr>
        <p:txBody>
          <a:bodyPr/>
          <a:lstStyle/>
          <a:p>
            <a:endParaRPr lang="en-US"/>
          </a:p>
        </p:txBody>
      </p:sp>
      <p:sp>
        <p:nvSpPr>
          <p:cNvPr id="6" name="Slide Number Placeholder 5"/>
          <p:cNvSpPr>
            <a:spLocks noGrp="1"/>
          </p:cNvSpPr>
          <p:nvPr>
            <p:ph type="sldNum" sz="quarter" idx="12"/>
          </p:nvPr>
        </p:nvSpPr>
        <p:spPr>
          <a:xfrm>
            <a:off x="7915603" y="5410200"/>
            <a:ext cx="578317" cy="365125"/>
          </a:xfrm>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0399487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62139292"/>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82113594"/>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51470194"/>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17743099"/>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2439254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509419514"/>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37579304"/>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91575030"/>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34890952"/>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817278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7" name="Title 1"/>
          <p:cNvSpPr>
            <a:spLocks noGrp="1"/>
          </p:cNvSpPr>
          <p:nvPr>
            <p:ph type="title"/>
          </p:nvPr>
        </p:nvSpPr>
        <p:spPr>
          <a:xfrm>
            <a:off x="856060" y="618518"/>
            <a:ext cx="7429499" cy="1478570"/>
          </a:xfrm>
        </p:spPr>
        <p:txBody>
          <a:bodyPr/>
          <a:lstStyle/>
          <a:p>
            <a:r>
              <a:rPr lang="en-US"/>
              <a:t>Click to edit Master title style</a:t>
            </a:r>
            <a:endParaRPr lang="en-US" dirty="0"/>
          </a:p>
        </p:txBody>
      </p:sp>
      <p:sp>
        <p:nvSpPr>
          <p:cNvPr id="48" name="Content Placeholder 2"/>
          <p:cNvSpPr>
            <a:spLocks noGrp="1"/>
          </p:cNvSpPr>
          <p:nvPr>
            <p:ph idx="1"/>
          </p:nvPr>
        </p:nvSpPr>
        <p:spPr>
          <a:xfrm>
            <a:off x="856060" y="2249487"/>
            <a:ext cx="742949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9" name="Date Placeholder 3"/>
          <p:cNvSpPr>
            <a:spLocks noGrp="1"/>
          </p:cNvSpPr>
          <p:nvPr>
            <p:ph type="dt" sz="half" idx="10"/>
          </p:nvPr>
        </p:nvSpPr>
        <p:spPr>
          <a:xfrm>
            <a:off x="5592691" y="5883277"/>
            <a:ext cx="2057400" cy="365125"/>
          </a:xfrm>
        </p:spPr>
        <p:txBody>
          <a:bodyPr/>
          <a:lstStyle/>
          <a:p>
            <a:fld id="{5BCAD085-E8A6-8845-BD4E-CB4CCA059FC4}" type="datetimeFigureOut">
              <a:rPr lang="en-US" smtClean="0"/>
              <a:t>12/18/2024</a:t>
            </a:fld>
            <a:endParaRPr lang="en-US"/>
          </a:p>
        </p:txBody>
      </p:sp>
      <p:sp>
        <p:nvSpPr>
          <p:cNvPr id="50" name="Footer Placeholder 4"/>
          <p:cNvSpPr>
            <a:spLocks noGrp="1"/>
          </p:cNvSpPr>
          <p:nvPr>
            <p:ph type="ftr" sz="quarter" idx="11"/>
          </p:nvPr>
        </p:nvSpPr>
        <p:spPr>
          <a:xfrm>
            <a:off x="856059" y="5883276"/>
            <a:ext cx="4679482" cy="365125"/>
          </a:xfrm>
        </p:spPr>
        <p:txBody>
          <a:bodyPr/>
          <a:lstStyle/>
          <a:p>
            <a:endParaRPr lang="en-US"/>
          </a:p>
        </p:txBody>
      </p:sp>
      <p:sp>
        <p:nvSpPr>
          <p:cNvPr id="51" name="Slide Number Placeholder 5"/>
          <p:cNvSpPr>
            <a:spLocks noGrp="1"/>
          </p:cNvSpPr>
          <p:nvPr>
            <p:ph type="sldNum" sz="quarter" idx="12"/>
          </p:nvPr>
        </p:nvSpPr>
        <p:spPr>
          <a:xfrm>
            <a:off x="7707241" y="5883275"/>
            <a:ext cx="578317" cy="365125"/>
          </a:xfrm>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130166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56058" y="1419227"/>
            <a:ext cx="74295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856058" y="4424362"/>
            <a:ext cx="74295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125544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8" y="2249486"/>
            <a:ext cx="3658792"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1" y="2249486"/>
            <a:ext cx="3656408"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852282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058" y="619127"/>
            <a:ext cx="74295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78902" y="2249486"/>
            <a:ext cx="3435949"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56058" y="3073398"/>
            <a:ext cx="3658793"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51992" y="2249485"/>
            <a:ext cx="3433565"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3073398"/>
            <a:ext cx="3656408"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192383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982377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398761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029" y="609601"/>
            <a:ext cx="2892028"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67150" y="592666"/>
            <a:ext cx="4418407"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0029" y="2249486"/>
            <a:ext cx="2892028"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88182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1" y="609600"/>
            <a:ext cx="3753962"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32866" y="609600"/>
            <a:ext cx="3452693" cy="5181602"/>
          </a:xfrm>
          <a:prstGeom prst="round2DiagRect">
            <a:avLst>
              <a:gd name="adj1" fmla="val 6074"/>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856059" y="2249486"/>
            <a:ext cx="3753964"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95815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8" y="4304665"/>
            <a:ext cx="7434266"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56058" y="606426"/>
            <a:ext cx="7434266" cy="3299778"/>
          </a:xfrm>
          <a:prstGeom prst="round2DiagRect">
            <a:avLst>
              <a:gd name="adj1" fmla="val 5101"/>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856024" y="5124020"/>
            <a:ext cx="7433144"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449929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93" y="609600"/>
            <a:ext cx="7429466"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856058" y="4419600"/>
            <a:ext cx="7428344"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798237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609600"/>
            <a:ext cx="6977064"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365557"/>
            <a:ext cx="6564224"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56058" y="4309919"/>
            <a:ext cx="74295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
        <p:nvSpPr>
          <p:cNvPr id="52" name="TextBox 51"/>
          <p:cNvSpPr txBox="1"/>
          <p:nvPr/>
        </p:nvSpPr>
        <p:spPr>
          <a:xfrm>
            <a:off x="696579" y="718458"/>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53" name="TextBox 52"/>
          <p:cNvSpPr txBox="1"/>
          <p:nvPr/>
        </p:nvSpPr>
        <p:spPr>
          <a:xfrm>
            <a:off x="7817473" y="2764972"/>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Tree>
    <p:extLst>
      <p:ext uri="{BB962C8B-B14F-4D97-AF65-F5344CB8AC3E}">
        <p14:creationId xmlns:p14="http://schemas.microsoft.com/office/powerpoint/2010/main" val="24902111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8" y="2134042"/>
            <a:ext cx="74295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856023" y="4657655"/>
            <a:ext cx="7428379"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4638004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56060" y="609600"/>
            <a:ext cx="7429499"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56058" y="2674463"/>
            <a:ext cx="2397674"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856059" y="3360263"/>
            <a:ext cx="2396432"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86075" y="2677635"/>
            <a:ext cx="2388289"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86075" y="3363435"/>
            <a:ext cx="238895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889332" y="2674463"/>
            <a:ext cx="2396226"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889332" y="3360263"/>
            <a:ext cx="2396226"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495628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56059" y="609600"/>
            <a:ext cx="74294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56060" y="4404596"/>
            <a:ext cx="239643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856060" y="2666998"/>
            <a:ext cx="239643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856060" y="4980859"/>
            <a:ext cx="239643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366790" y="4404596"/>
            <a:ext cx="24003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366790" y="2666998"/>
            <a:ext cx="2399205"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3365695" y="4980857"/>
            <a:ext cx="24003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889426" y="4404595"/>
            <a:ext cx="2393056"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889332" y="2666998"/>
            <a:ext cx="239622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5889332" y="4980855"/>
            <a:ext cx="2396226"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lvl1pPr>
              <a:defRPr cap="all" baseline="0"/>
            </a:lvl1p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232945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513829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1" y="609600"/>
            <a:ext cx="1503758"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7" y="609600"/>
            <a:ext cx="5811443"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290894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325773" y="6117336"/>
            <a:ext cx="857473" cy="365125"/>
          </a:xfrm>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a:xfrm>
            <a:off x="3623733" y="6117336"/>
            <a:ext cx="3609438" cy="365125"/>
          </a:xfrm>
        </p:spPr>
        <p:txBody>
          <a:bodyPr/>
          <a:lstStyle/>
          <a:p>
            <a:endParaRPr lang="en-US"/>
          </a:p>
        </p:txBody>
      </p:sp>
      <p:sp>
        <p:nvSpPr>
          <p:cNvPr id="6" name="Slide Number Placeholder 5"/>
          <p:cNvSpPr>
            <a:spLocks noGrp="1"/>
          </p:cNvSpPr>
          <p:nvPr>
            <p:ph type="sldNum" sz="quarter" idx="12"/>
          </p:nvPr>
        </p:nvSpPr>
        <p:spPr>
          <a:xfrm>
            <a:off x="8275320" y="6117336"/>
            <a:ext cx="411480" cy="365125"/>
          </a:xfrm>
        </p:spPr>
        <p:txBody>
          <a:bodyPr/>
          <a:lstStyle/>
          <a:p>
            <a:fld id="{C1FF6DA9-008F-8B48-92A6-B652298478BF}" type="slidenum">
              <a:rPr lang="en-US" smtClean="0"/>
              <a:t>‹#›</a:t>
            </a:fld>
            <a:endParaRPr lang="en-US"/>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Tree>
    <p:extLst>
      <p:ext uri="{BB962C8B-B14F-4D97-AF65-F5344CB8AC3E}">
        <p14:creationId xmlns:p14="http://schemas.microsoft.com/office/powerpoint/2010/main" val="1642697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981200"/>
          </a:xfrm>
        </p:spPr>
        <p:txBody>
          <a:bodyPr/>
          <a:lstStyle/>
          <a:p>
            <a:r>
              <a:rPr lang="en-US"/>
              <a:t>Click to edit Master title style</a:t>
            </a:r>
            <a:endParaRPr lang="en-US" dirty="0"/>
          </a:p>
        </p:txBody>
      </p:sp>
      <p:sp>
        <p:nvSpPr>
          <p:cNvPr id="3" name="Content Placeholder 2"/>
          <p:cNvSpPr>
            <a:spLocks noGrp="1"/>
          </p:cNvSpPr>
          <p:nvPr>
            <p:ph idx="1"/>
          </p:nvPr>
        </p:nvSpPr>
        <p:spPr>
          <a:xfrm>
            <a:off x="982133" y="2667000"/>
            <a:ext cx="7704667" cy="333281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44329" y="6108173"/>
            <a:ext cx="857473" cy="365125"/>
          </a:xfrm>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a:xfrm>
            <a:off x="1972647" y="6108173"/>
            <a:ext cx="5314517" cy="365125"/>
          </a:xfrm>
        </p:spPr>
        <p:txBody>
          <a:bodyPr/>
          <a:lstStyle/>
          <a:p>
            <a:endParaRPr lang="en-US"/>
          </a:p>
        </p:txBody>
      </p:sp>
      <p:sp>
        <p:nvSpPr>
          <p:cNvPr id="6" name="Slide Number Placeholder 5"/>
          <p:cNvSpPr>
            <a:spLocks noGrp="1"/>
          </p:cNvSpPr>
          <p:nvPr>
            <p:ph type="sldNum" sz="quarter" idx="12"/>
          </p:nvPr>
        </p:nvSpPr>
        <p:spPr>
          <a:xfrm>
            <a:off x="8258967" y="6108173"/>
            <a:ext cx="427833" cy="365125"/>
          </a:xfrm>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125276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273317" y="6116070"/>
            <a:ext cx="413483" cy="365125"/>
          </a:xfrm>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4362666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517230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264210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3372469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9696927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09582809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9087712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056715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82147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9737533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24588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2782607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61196058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0542638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61638972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19314" y="596019"/>
            <a:ext cx="7510506" cy="3213982"/>
          </a:xfrm>
        </p:spPr>
        <p:txBody>
          <a:bodyPr anchor="b">
            <a:normAutofit/>
          </a:bodyPr>
          <a:lstStyle>
            <a:lvl1pPr algn="ctr">
              <a:defRPr sz="40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819314" y="3886200"/>
            <a:ext cx="7510506" cy="2219108"/>
          </a:xfrm>
        </p:spPr>
        <p:txBody>
          <a:bodyPr anchor="t">
            <a:normAutofit/>
          </a:bodyPr>
          <a:lstStyle>
            <a:lvl1pPr marL="0" indent="0" algn="ctr">
              <a:buNone/>
              <a:defRPr sz="1800">
                <a:gradFill flip="none" rotWithShape="1">
                  <a:gsLst>
                    <a:gs pos="0">
                      <a:schemeClr val="tx1"/>
                    </a:gs>
                    <a:gs pos="100000">
                      <a:schemeClr val="tx1">
                        <a:lumMod val="75000"/>
                      </a:schemeClr>
                    </a:gs>
                  </a:gsLst>
                  <a:lin ang="0" scaled="1"/>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7047525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16944159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9314" y="3270698"/>
            <a:ext cx="7510506" cy="1823305"/>
          </a:xfrm>
        </p:spPr>
        <p:txBody>
          <a:bodyPr anchor="b">
            <a:normAutofit/>
          </a:bodyPr>
          <a:lstStyle>
            <a:lvl1pPr algn="r">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819314" y="5103810"/>
            <a:ext cx="7510506" cy="998250"/>
          </a:xfrm>
        </p:spPr>
        <p:txBody>
          <a:bodyPr anchor="t">
            <a:normAutofit/>
          </a:bodyPr>
          <a:lstStyle>
            <a:lvl1pPr marL="0" indent="0" algn="r">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7616586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347" y="2060898"/>
            <a:ext cx="3685073" cy="4031331"/>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0580" y="2060898"/>
            <a:ext cx="3689239" cy="403133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51941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6306" y="2060898"/>
            <a:ext cx="3397113" cy="733596"/>
          </a:xfrm>
        </p:spPr>
        <p:txBody>
          <a:bodyPr anchor="b">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8347" y="2786027"/>
            <a:ext cx="3685073" cy="3316033"/>
          </a:xfrm>
        </p:spPr>
        <p:txBody>
          <a:bodyPr anchor="t">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10150" y="2060898"/>
            <a:ext cx="3419670" cy="725129"/>
          </a:xfrm>
        </p:spPr>
        <p:txBody>
          <a:bodyPr anchor="b">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65" y="2786027"/>
            <a:ext cx="3701520" cy="3316033"/>
          </a:xfrm>
        </p:spPr>
        <p:txBody>
          <a:bodyPr anchor="t">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09152011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6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924922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54134214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8347" y="1754928"/>
            <a:ext cx="2729523" cy="1371600"/>
          </a:xfrm>
        </p:spPr>
        <p:txBody>
          <a:bodyPr anchor="b">
            <a:normAutofit/>
          </a:bodyPr>
          <a:lstStyle>
            <a:lvl1pPr algn="l">
              <a:defRPr sz="2200" b="0"/>
            </a:lvl1pPr>
          </a:lstStyle>
          <a:p>
            <a:r>
              <a:rPr lang="en-US"/>
              <a:t>Click to edit Master title style</a:t>
            </a:r>
            <a:endParaRPr lang="en-US" dirty="0"/>
          </a:p>
        </p:txBody>
      </p:sp>
      <p:sp>
        <p:nvSpPr>
          <p:cNvPr id="3" name="Content Placeholder 2"/>
          <p:cNvSpPr>
            <a:spLocks noGrp="1"/>
          </p:cNvSpPr>
          <p:nvPr>
            <p:ph idx="1"/>
          </p:nvPr>
        </p:nvSpPr>
        <p:spPr>
          <a:xfrm>
            <a:off x="3828856" y="596018"/>
            <a:ext cx="4500964" cy="5506041"/>
          </a:xfrm>
        </p:spPr>
        <p:txBody>
          <a:bodyPr anchor="ctr">
            <a:normAutofit/>
          </a:bodyPr>
          <a:lstStyle>
            <a:lvl1pPr>
              <a:defRPr sz="1800"/>
            </a:lvl1pPr>
            <a:lvl2pPr>
              <a:defRPr sz="1600"/>
            </a:lvl2pPr>
            <a:lvl3pPr>
              <a:defRPr sz="1400"/>
            </a:lvl3pPr>
            <a:lvl4pPr>
              <a:defRPr sz="12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18347" y="3126528"/>
            <a:ext cx="2729523"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944899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8347" y="1898269"/>
            <a:ext cx="4423803" cy="1371600"/>
          </a:xfrm>
        </p:spPr>
        <p:txBody>
          <a:bodyPr anchor="b">
            <a:normAutofit/>
          </a:bodyPr>
          <a:lstStyle>
            <a:lvl1pPr algn="l">
              <a:defRPr sz="24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515442" y="-18288"/>
            <a:ext cx="2500062"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17318" y="3269869"/>
            <a:ext cx="4423803"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23649" y="6181344"/>
            <a:ext cx="718502" cy="365125"/>
          </a:xfrm>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a:xfrm>
            <a:off x="818348" y="6181344"/>
            <a:ext cx="3705300" cy="365125"/>
          </a:xfrm>
        </p:spPr>
        <p:txBody>
          <a:bodyPr/>
          <a:lstStyle/>
          <a:p>
            <a:endParaRPr lang="en-US"/>
          </a:p>
        </p:txBody>
      </p:sp>
      <p:sp>
        <p:nvSpPr>
          <p:cNvPr id="7" name="Slide Number Placeholder 6"/>
          <p:cNvSpPr>
            <a:spLocks noGrp="1"/>
          </p:cNvSpPr>
          <p:nvPr>
            <p:ph type="sldNum" sz="quarter" idx="12"/>
          </p:nvPr>
        </p:nvSpPr>
        <p:spPr>
          <a:xfrm>
            <a:off x="8024262" y="6181344"/>
            <a:ext cx="305186" cy="329250"/>
          </a:xfrm>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667720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677" y="4377485"/>
            <a:ext cx="7413007" cy="907505"/>
          </a:xfrm>
        </p:spPr>
        <p:txBody>
          <a:bodyPr anchor="b">
            <a:normAutofit/>
          </a:bodyPr>
          <a:lstStyle>
            <a:lvl1pPr algn="l">
              <a:defRPr sz="2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7678" y="996188"/>
            <a:ext cx="7301427" cy="298112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7677" y="5284990"/>
            <a:ext cx="7413007" cy="81707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a:xfrm>
            <a:off x="917678" y="6181344"/>
            <a:ext cx="5337278" cy="365125"/>
          </a:xfrm>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0991581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18347" y="596018"/>
            <a:ext cx="7511474" cy="3137782"/>
          </a:xfrm>
        </p:spPr>
        <p:txBody>
          <a:bodyPr anchor="ctr">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818347" y="4343400"/>
            <a:ext cx="7511474" cy="1758660"/>
          </a:xfrm>
        </p:spPr>
        <p:txBody>
          <a:bodyPr anchor="ctr">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09621079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583818" y="860276"/>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7888822" y="29859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084942" y="596018"/>
            <a:ext cx="6974115" cy="3044079"/>
          </a:xfrm>
        </p:spPr>
        <p:txBody>
          <a:bodyPr anchor="ctr">
            <a:normAutofit/>
          </a:bodyPr>
          <a:lstStyle>
            <a:lvl1pPr algn="l">
              <a:defRPr sz="28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436" y="3650606"/>
            <a:ext cx="6631128" cy="381000"/>
          </a:xfrm>
        </p:spPr>
        <p:txBody>
          <a:bodyPr anchor="ctr">
            <a:normAutofit/>
          </a:bodyPr>
          <a:lstStyle>
            <a:lvl1pPr marL="0" indent="0">
              <a:buFontTx/>
              <a:buNone/>
              <a:defRPr sz="14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818347" y="4641206"/>
            <a:ext cx="7511473" cy="1447800"/>
          </a:xfrm>
        </p:spPr>
        <p:txBody>
          <a:bodyPr anchor="ctr">
            <a:normAutofit/>
          </a:bodyPr>
          <a:lstStyle>
            <a:lvl1pPr marL="0" indent="0" algn="l">
              <a:buNone/>
              <a:defRPr sz="1800">
                <a:gradFill flip="none" rotWithShape="1">
                  <a:gsLst>
                    <a:gs pos="0">
                      <a:schemeClr val="tx1"/>
                    </a:gs>
                    <a:gs pos="100000">
                      <a:schemeClr val="tx1">
                        <a:lumMod val="75000"/>
                      </a:schemeClr>
                    </a:gs>
                  </a:gsLst>
                  <a:lin ang="0" scaled="1"/>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8708446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18347" y="3603566"/>
            <a:ext cx="7512338" cy="1468800"/>
          </a:xfrm>
        </p:spPr>
        <p:txBody>
          <a:bodyPr anchor="b">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821015" y="5072366"/>
            <a:ext cx="7512339" cy="1029694"/>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9891211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extBox 12"/>
          <p:cNvSpPr txBox="1"/>
          <p:nvPr/>
        </p:nvSpPr>
        <p:spPr>
          <a:xfrm>
            <a:off x="583818" y="75385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6" name="TextBox 15"/>
          <p:cNvSpPr txBox="1"/>
          <p:nvPr/>
        </p:nvSpPr>
        <p:spPr>
          <a:xfrm>
            <a:off x="7887556" y="2879498"/>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084942" y="596018"/>
            <a:ext cx="6974115" cy="2844369"/>
          </a:xfrm>
        </p:spPr>
        <p:txBody>
          <a:bodyPr anchor="ctr">
            <a:normAutofit/>
          </a:bodyPr>
          <a:lstStyle>
            <a:lvl1pPr algn="l">
              <a:defRPr sz="28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818347" y="3886200"/>
            <a:ext cx="7512338" cy="1053662"/>
          </a:xfrm>
        </p:spPr>
        <p:txBody>
          <a:bodyPr vert="horz" lIns="91440" tIns="45720" rIns="91440" bIns="45720" rtlCol="0" anchor="b">
            <a:normAutofit/>
          </a:bodyPr>
          <a:lstStyle>
            <a:lvl1pPr>
              <a:buNone/>
              <a:defRPr lang="en-US" sz="2000" b="0" cap="all" dirty="0">
                <a:ln w="3175" cmpd="sng">
                  <a:noFill/>
                </a:ln>
                <a:gradFill flip="none" rotWithShape="1">
                  <a:gsLst>
                    <a:gs pos="0">
                      <a:schemeClr val="tx1"/>
                    </a:gs>
                    <a:gs pos="100000">
                      <a:schemeClr val="tx1">
                        <a:lumMod val="75000"/>
                      </a:schemeClr>
                    </a:gs>
                  </a:gsLst>
                  <a:lin ang="0" scaled="1"/>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18347" y="4939862"/>
            <a:ext cx="7512338" cy="1162198"/>
          </a:xfrm>
        </p:spPr>
        <p:txBody>
          <a:bodyPr anchor="t">
            <a:normAutofit/>
          </a:bodyPr>
          <a:lstStyle>
            <a:lvl1pPr marL="0" indent="0" algn="l">
              <a:buNone/>
              <a:defRPr sz="1600">
                <a:gradFill flip="none" rotWithShape="1">
                  <a:gsLst>
                    <a:gs pos="0">
                      <a:schemeClr val="tx1"/>
                    </a:gs>
                    <a:gs pos="100000">
                      <a:schemeClr val="tx1">
                        <a:lumMod val="75000"/>
                      </a:schemeClr>
                    </a:gs>
                  </a:gsLst>
                  <a:lin ang="5400000" scaled="0"/>
                  <a:tileRect/>
                </a:gra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648566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18346" y="596018"/>
            <a:ext cx="7511473" cy="2756783"/>
          </a:xfrm>
        </p:spPr>
        <p:txBody>
          <a:bodyPr vert="horz" lIns="91440" tIns="45720" rIns="91440" bIns="45720" rtlCol="0" anchor="ctr">
            <a:normAutofit/>
          </a:bodyPr>
          <a:lstStyle>
            <a:lvl1pPr>
              <a:defRPr lang="en-US" sz="2800"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818346" y="3682941"/>
            <a:ext cx="7511473" cy="1049283"/>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18347" y="4732224"/>
            <a:ext cx="7511472" cy="1369836"/>
          </a:xfrm>
        </p:spPr>
        <p:txBody>
          <a:bodyPr anchor="t">
            <a:normAutofit/>
          </a:bodyPr>
          <a:lstStyle>
            <a:lvl1pPr marL="0" indent="0" algn="l">
              <a:buNone/>
              <a:defRPr sz="1600">
                <a:gradFill flip="none" rotWithShape="1">
                  <a:gsLst>
                    <a:gs pos="0">
                      <a:schemeClr val="tx1"/>
                    </a:gs>
                    <a:gs pos="100000">
                      <a:schemeClr val="tx1">
                        <a:lumMod val="75000"/>
                      </a:schemeClr>
                    </a:gs>
                  </a:gsLst>
                  <a:lin ang="5400000" scaled="0"/>
                  <a:tileRect/>
                </a:gra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67519371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818347" y="596018"/>
            <a:ext cx="7511473" cy="131248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07511268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1708" y="596018"/>
            <a:ext cx="1778112" cy="550604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8347" y="596018"/>
            <a:ext cx="5624137" cy="550604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02579820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4334933" y="1169931"/>
            <a:ext cx="4814835" cy="4993802"/>
            <a:chOff x="4334933" y="1169931"/>
            <a:chExt cx="4814835" cy="4993802"/>
          </a:xfrm>
        </p:grpSpPr>
        <p:cxnSp>
          <p:nvCxnSpPr>
            <p:cNvPr id="17" name="Straight Connector 16"/>
            <p:cNvCxnSpPr/>
            <p:nvPr/>
          </p:nvCxnSpPr>
          <p:spPr>
            <a:xfrm flipH="1">
              <a:off x="6009259" y="1169931"/>
              <a:ext cx="3134741" cy="3134741"/>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4334933" y="1348898"/>
              <a:ext cx="4814835" cy="481483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5225595" y="1469269"/>
              <a:ext cx="3912054" cy="3912054"/>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5304588" y="1307856"/>
              <a:ext cx="3839412" cy="3839412"/>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707078" y="1770196"/>
              <a:ext cx="3430571" cy="3430570"/>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a:xfrm>
            <a:off x="533400" y="533400"/>
            <a:ext cx="6154713" cy="3124201"/>
          </a:xfrm>
        </p:spPr>
        <p:txBody>
          <a:bodyPr anchor="b">
            <a:normAutofit/>
          </a:bodyPr>
          <a:lstStyle>
            <a:lvl1pPr algn="l">
              <a:defRPr sz="4400">
                <a:effectLst/>
              </a:defRPr>
            </a:lvl1pPr>
          </a:lstStyle>
          <a:p>
            <a:r>
              <a:rPr lang="en-US"/>
              <a:t>Click to edit Master title style</a:t>
            </a:r>
            <a:endParaRPr lang="en-US" dirty="0"/>
          </a:p>
        </p:txBody>
      </p:sp>
      <p:sp>
        <p:nvSpPr>
          <p:cNvPr id="3" name="Subtitle 2"/>
          <p:cNvSpPr>
            <a:spLocks noGrp="1"/>
          </p:cNvSpPr>
          <p:nvPr>
            <p:ph type="subTitle" idx="1"/>
          </p:nvPr>
        </p:nvSpPr>
        <p:spPr>
          <a:xfrm>
            <a:off x="533400" y="3843868"/>
            <a:ext cx="4954250" cy="1913466"/>
          </a:xfrm>
        </p:spPr>
        <p:txBody>
          <a:bodyPr anchor="t">
            <a:normAutofit/>
          </a:bodyPr>
          <a:lstStyle>
            <a:lvl1pPr marL="0" indent="0" algn="l">
              <a:buNone/>
              <a:defRPr sz="20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1672929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lstStyle/>
          <a:p>
            <a:r>
              <a:rPr lang="en-US"/>
              <a:t>Click to edit Master title style</a:t>
            </a:r>
            <a:endParaRPr lang="en-US" dirty="0"/>
          </a:p>
        </p:txBody>
      </p:sp>
      <p:sp>
        <p:nvSpPr>
          <p:cNvPr id="3" name="Content Placeholder 2"/>
          <p:cNvSpPr>
            <a:spLocks noGrp="1"/>
          </p:cNvSpPr>
          <p:nvPr>
            <p:ph idx="1"/>
          </p:nvPr>
        </p:nvSpPr>
        <p:spPr>
          <a:xfrm>
            <a:off x="533400" y="533400"/>
            <a:ext cx="6554867" cy="376767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2333321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3400" y="1981199"/>
            <a:ext cx="6402468" cy="2319867"/>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533400" y="4487333"/>
            <a:ext cx="6402467" cy="15324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4914789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defRPr sz="3200"/>
            </a:lvl1pPr>
          </a:lstStyle>
          <a:p>
            <a:r>
              <a:rPr lang="en-US"/>
              <a:t>Click to edit Master title style</a:t>
            </a:r>
            <a:endParaRPr lang="en-US" dirty="0"/>
          </a:p>
        </p:txBody>
      </p:sp>
      <p:sp>
        <p:nvSpPr>
          <p:cNvPr id="11" name="Content Placeholder 3"/>
          <p:cNvSpPr>
            <a:spLocks noGrp="1"/>
          </p:cNvSpPr>
          <p:nvPr>
            <p:ph sz="half" idx="13"/>
          </p:nvPr>
        </p:nvSpPr>
        <p:spPr>
          <a:xfrm>
            <a:off x="533400" y="533400"/>
            <a:ext cx="3949967" cy="3767667"/>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5"/>
          <p:cNvSpPr>
            <a:spLocks noGrp="1"/>
          </p:cNvSpPr>
          <p:nvPr>
            <p:ph sz="quarter" idx="4"/>
          </p:nvPr>
        </p:nvSpPr>
        <p:spPr>
          <a:xfrm>
            <a:off x="4662362" y="533400"/>
            <a:ext cx="3948238" cy="37592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7207751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762001" y="533400"/>
            <a:ext cx="3716866" cy="609600"/>
          </a:xfrm>
        </p:spPr>
        <p:txBody>
          <a:bodyPr anchor="b">
            <a:noAutofit/>
          </a:bodyPr>
          <a:lstStyle>
            <a:lvl1pPr marL="0" indent="0">
              <a:buNone/>
              <a:defRPr sz="2400" b="0" cap="all">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3399" y="1143000"/>
            <a:ext cx="3945467" cy="3158067"/>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55016" y="566738"/>
            <a:ext cx="3764051" cy="576262"/>
          </a:xfrm>
        </p:spPr>
        <p:txBody>
          <a:bodyPr anchor="b">
            <a:noAutofit/>
          </a:bodyPr>
          <a:lstStyle>
            <a:lvl1pPr marL="0" indent="0">
              <a:buNone/>
              <a:defRPr sz="2400" b="0" cap="all">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2362" y="1143000"/>
            <a:ext cx="3956705" cy="314960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8655421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defRPr sz="32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0900243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92684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18667" y="533400"/>
            <a:ext cx="3200400" cy="1524000"/>
          </a:xfrm>
        </p:spPr>
        <p:txBody>
          <a:bodyPr anchor="b">
            <a:normAutofit/>
          </a:bodyPr>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533399" y="533400"/>
            <a:ext cx="4438755" cy="54864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18667" y="2209802"/>
            <a:ext cx="32004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883008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95800" y="1447800"/>
            <a:ext cx="3563258" cy="1143000"/>
          </a:xfrm>
        </p:spPr>
        <p:txBody>
          <a:bodyPr anchor="b">
            <a:normAutofit/>
          </a:bodyPr>
          <a:lstStyle>
            <a:lvl1pPr algn="l">
              <a:defRPr sz="2400" b="0"/>
            </a:lvl1pPr>
          </a:lstStyle>
          <a:p>
            <a:r>
              <a:rPr lang="en-US"/>
              <a:t>Click to edit Master title style</a:t>
            </a:r>
            <a:endParaRPr lang="en-US" dirty="0"/>
          </a:p>
        </p:txBody>
      </p:sp>
      <p:sp>
        <p:nvSpPr>
          <p:cNvPr id="17" name="Picture Placeholder 2"/>
          <p:cNvSpPr>
            <a:spLocks noGrp="1" noChangeAspect="1"/>
          </p:cNvSpPr>
          <p:nvPr>
            <p:ph type="pic" idx="13"/>
          </p:nvPr>
        </p:nvSpPr>
        <p:spPr>
          <a:xfrm>
            <a:off x="762000" y="914400"/>
            <a:ext cx="3280974" cy="48006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496027" y="2743200"/>
            <a:ext cx="3564223" cy="2082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a:xfrm>
            <a:off x="533400" y="6172200"/>
            <a:ext cx="5811724" cy="365125"/>
          </a:xfrm>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1320456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lstStyle/>
          <a:p>
            <a:r>
              <a:rPr lang="en-US"/>
              <a:t>Click to edit Master title style</a:t>
            </a:r>
            <a:endParaRPr lang="en-US" dirty="0"/>
          </a:p>
        </p:txBody>
      </p:sp>
      <p:sp>
        <p:nvSpPr>
          <p:cNvPr id="6" name="Picture Placeholder 2"/>
          <p:cNvSpPr>
            <a:spLocks noGrp="1" noChangeAspect="1"/>
          </p:cNvSpPr>
          <p:nvPr>
            <p:ph type="pic" idx="13"/>
          </p:nvPr>
        </p:nvSpPr>
        <p:spPr>
          <a:xfrm>
            <a:off x="533400" y="533400"/>
            <a:ext cx="8077200"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9" name="Text Placeholder 9"/>
          <p:cNvSpPr>
            <a:spLocks noGrp="1"/>
          </p:cNvSpPr>
          <p:nvPr>
            <p:ph type="body" sz="quarter" idx="14"/>
          </p:nvPr>
        </p:nvSpPr>
        <p:spPr>
          <a:xfrm>
            <a:off x="762002" y="3843867"/>
            <a:ext cx="7281332"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9307806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33400" y="533400"/>
            <a:ext cx="8077200" cy="2895600"/>
          </a:xfrm>
        </p:spPr>
        <p:txBody>
          <a:bodyPr anchor="ctr">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533400" y="4114800"/>
            <a:ext cx="6383552" cy="1905000"/>
          </a:xfrm>
        </p:spPr>
        <p:txBody>
          <a:bodyPr anchor="ctr">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3709488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283" y="533400"/>
            <a:ext cx="6859787" cy="2895600"/>
          </a:xfrm>
        </p:spPr>
        <p:txBody>
          <a:bodyPr anchor="ctr">
            <a:normAutofit/>
          </a:bodyPr>
          <a:lstStyle>
            <a:lvl1pPr algn="l">
              <a:defRPr sz="28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66800" y="3429000"/>
            <a:ext cx="6402467" cy="4826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533400" y="4301070"/>
            <a:ext cx="6382361" cy="171873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14" name="TextBox 13"/>
          <p:cNvSpPr txBox="1"/>
          <p:nvPr/>
        </p:nvSpPr>
        <p:spPr>
          <a:xfrm>
            <a:off x="228600" y="710624"/>
            <a:ext cx="457319"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7696200" y="2768601"/>
            <a:ext cx="457319"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05831959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33400" y="3429000"/>
            <a:ext cx="6382361" cy="1697400"/>
          </a:xfrm>
        </p:spPr>
        <p:txBody>
          <a:bodyPr anchor="b">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533400" y="5132980"/>
            <a:ext cx="6383552" cy="886819"/>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6553154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284" y="533400"/>
            <a:ext cx="6859786" cy="2895600"/>
          </a:xfrm>
        </p:spPr>
        <p:txBody>
          <a:bodyPr anchor="ctr">
            <a:normAutofit/>
          </a:bodyPr>
          <a:lstStyle>
            <a:lvl1pPr algn="l">
              <a:defRPr sz="28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533400" y="3886200"/>
            <a:ext cx="6382361" cy="1049866"/>
          </a:xfrm>
        </p:spPr>
        <p:txBody>
          <a:bodyPr vert="horz" lIns="91440" tIns="45720" rIns="91440" bIns="45720" rtlCol="0" anchor="b">
            <a:normAutofit/>
          </a:bodyPr>
          <a:lstStyle>
            <a:lvl1pPr>
              <a:buNone/>
              <a:defRPr lang="en-US" sz="20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33400" y="4953000"/>
            <a:ext cx="6382360" cy="10668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14" name="TextBox 13"/>
          <p:cNvSpPr txBox="1"/>
          <p:nvPr/>
        </p:nvSpPr>
        <p:spPr>
          <a:xfrm>
            <a:off x="228600" y="710624"/>
            <a:ext cx="457319"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7696200" y="2768601"/>
            <a:ext cx="457319"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66753434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33400" y="533400"/>
            <a:ext cx="7525658" cy="2895600"/>
          </a:xfrm>
        </p:spPr>
        <p:txBody>
          <a:bodyPr vert="horz" lIns="91440" tIns="45720" rIns="91440" bIns="45720" rtlCol="0" anchor="ctr">
            <a:normAutofit/>
          </a:bodyPr>
          <a:lstStyle>
            <a:lvl1pPr>
              <a:defRPr lang="en-US" sz="2800"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533400" y="3928534"/>
            <a:ext cx="6382361" cy="838200"/>
          </a:xfrm>
        </p:spPr>
        <p:txBody>
          <a:bodyPr vert="horz" lIns="91440" tIns="45720" rIns="91440" bIns="45720" rtlCol="0" anchor="b">
            <a:normAutofit/>
          </a:bodyPr>
          <a:lstStyle>
            <a:lvl1pPr>
              <a:buNone/>
              <a:defRPr lang="en-US" sz="20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33400" y="4766735"/>
            <a:ext cx="6382360" cy="1253065"/>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40563484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lgn="l">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33400" y="533401"/>
            <a:ext cx="6554867" cy="376767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2783187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66406" y="533400"/>
            <a:ext cx="2044194" cy="4419600"/>
          </a:xfrm>
        </p:spPr>
        <p:txBody>
          <a:bodyPr vert="eaVert">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33400" y="533400"/>
            <a:ext cx="5850012" cy="5486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75516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4493725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5921839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366505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9642551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0249572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9957111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0635800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9302711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5143538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37105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0691613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46451694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3960960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06583492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9796390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37196401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60960167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347" y="1122363"/>
            <a:ext cx="7773308"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685347" y="3602038"/>
            <a:ext cx="7773308"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68493028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650801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21933" y="657227"/>
            <a:ext cx="7300134"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921933" y="3602039"/>
            <a:ext cx="7300134"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65004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heme" Target="../theme/theme3.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theme" Target="../theme/theme4.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theme" Target="../theme/theme5.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18" Type="http://schemas.openxmlformats.org/officeDocument/2006/relationships/theme" Target="../theme/theme6.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slideLayout" Target="../slideLayouts/slideLayout96.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slideLayout" Target="../slideLayouts/slideLayout109.xml"/><Relationship Id="rId18" Type="http://schemas.openxmlformats.org/officeDocument/2006/relationships/theme" Target="../theme/theme7.xml"/><Relationship Id="rId3" Type="http://schemas.openxmlformats.org/officeDocument/2006/relationships/slideLayout" Target="../slideLayouts/slideLayout99.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17" Type="http://schemas.openxmlformats.org/officeDocument/2006/relationships/slideLayout" Target="../slideLayouts/slideLayout113.xml"/><Relationship Id="rId2" Type="http://schemas.openxmlformats.org/officeDocument/2006/relationships/slideLayout" Target="../slideLayouts/slideLayout98.xml"/><Relationship Id="rId16" Type="http://schemas.openxmlformats.org/officeDocument/2006/relationships/slideLayout" Target="../slideLayouts/slideLayout112.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5" Type="http://schemas.openxmlformats.org/officeDocument/2006/relationships/slideLayout" Target="../slideLayouts/slideLayout101.xml"/><Relationship Id="rId15" Type="http://schemas.openxmlformats.org/officeDocument/2006/relationships/slideLayout" Target="../slideLayouts/slideLayout111.xml"/><Relationship Id="rId10" Type="http://schemas.openxmlformats.org/officeDocument/2006/relationships/slideLayout" Target="../slideLayouts/slideLayout106.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slideLayout" Target="../slideLayouts/slideLayout110.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1.xml"/><Relationship Id="rId13" Type="http://schemas.openxmlformats.org/officeDocument/2006/relationships/slideLayout" Target="../slideLayouts/slideLayout126.xml"/><Relationship Id="rId3" Type="http://schemas.openxmlformats.org/officeDocument/2006/relationships/slideLayout" Target="../slideLayouts/slideLayout116.xml"/><Relationship Id="rId7" Type="http://schemas.openxmlformats.org/officeDocument/2006/relationships/slideLayout" Target="../slideLayouts/slideLayout120.xml"/><Relationship Id="rId12" Type="http://schemas.openxmlformats.org/officeDocument/2006/relationships/slideLayout" Target="../slideLayouts/slideLayout125.xml"/><Relationship Id="rId17" Type="http://schemas.openxmlformats.org/officeDocument/2006/relationships/theme" Target="../theme/theme8.xml"/><Relationship Id="rId2" Type="http://schemas.openxmlformats.org/officeDocument/2006/relationships/slideLayout" Target="../slideLayouts/slideLayout115.xml"/><Relationship Id="rId16" Type="http://schemas.openxmlformats.org/officeDocument/2006/relationships/slideLayout" Target="../slideLayouts/slideLayout129.xml"/><Relationship Id="rId1" Type="http://schemas.openxmlformats.org/officeDocument/2006/relationships/slideLayout" Target="../slideLayouts/slideLayout114.xml"/><Relationship Id="rId6" Type="http://schemas.openxmlformats.org/officeDocument/2006/relationships/slideLayout" Target="../slideLayouts/slideLayout119.xml"/><Relationship Id="rId11" Type="http://schemas.openxmlformats.org/officeDocument/2006/relationships/slideLayout" Target="../slideLayouts/slideLayout124.xml"/><Relationship Id="rId5" Type="http://schemas.openxmlformats.org/officeDocument/2006/relationships/slideLayout" Target="../slideLayouts/slideLayout118.xml"/><Relationship Id="rId15" Type="http://schemas.openxmlformats.org/officeDocument/2006/relationships/slideLayout" Target="../slideLayouts/slideLayout128.xml"/><Relationship Id="rId10" Type="http://schemas.openxmlformats.org/officeDocument/2006/relationships/slideLayout" Target="../slideLayouts/slideLayout123.xml"/><Relationship Id="rId4" Type="http://schemas.openxmlformats.org/officeDocument/2006/relationships/slideLayout" Target="../slideLayouts/slideLayout117.xml"/><Relationship Id="rId9" Type="http://schemas.openxmlformats.org/officeDocument/2006/relationships/slideLayout" Target="../slideLayouts/slideLayout122.xml"/><Relationship Id="rId14" Type="http://schemas.openxmlformats.org/officeDocument/2006/relationships/slideLayout" Target="../slideLayouts/slideLayout1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9041774" cy="6858001"/>
            <a:chOff x="-14288" y="0"/>
            <a:chExt cx="9041774"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8352798"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856060" y="618518"/>
            <a:ext cx="7429499"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56060" y="2249487"/>
            <a:ext cx="74294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592691" y="5883277"/>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BCAD085-E8A6-8845-BD4E-CB4CCA059FC4}" type="datetimeFigureOut">
              <a:rPr lang="en-US" smtClean="0"/>
              <a:t>12/18/2024</a:t>
            </a:fld>
            <a:endParaRPr lang="en-US"/>
          </a:p>
        </p:txBody>
      </p:sp>
      <p:sp>
        <p:nvSpPr>
          <p:cNvPr id="5" name="Footer Placeholder 4"/>
          <p:cNvSpPr>
            <a:spLocks noGrp="1"/>
          </p:cNvSpPr>
          <p:nvPr>
            <p:ph type="ftr" sz="quarter" idx="3"/>
          </p:nvPr>
        </p:nvSpPr>
        <p:spPr>
          <a:xfrm>
            <a:off x="856059" y="5883276"/>
            <a:ext cx="4679482"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707241" y="5883275"/>
            <a:ext cx="578317"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406925799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BCAD085-E8A6-8845-BD4E-CB4CCA059FC4}" type="datetimeFigureOut">
              <a:rPr lang="en-US" smtClean="0"/>
              <a:t>12/18/2024</a:t>
            </a:fld>
            <a:endParaRPr lang="en-US"/>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36129977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8347" y="596018"/>
            <a:ext cx="7511473" cy="13124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18348" y="2060898"/>
            <a:ext cx="7511472" cy="404116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51708" y="6178260"/>
            <a:ext cx="1287464" cy="365125"/>
          </a:xfrm>
          <a:prstGeom prst="rect">
            <a:avLst/>
          </a:prstGeom>
        </p:spPr>
        <p:txBody>
          <a:bodyPr vert="horz" lIns="91440" tIns="45720" rIns="91440" bIns="45720" rtlCol="0" anchor="ctr"/>
          <a:lstStyle>
            <a:lvl1pPr algn="r">
              <a:defRPr sz="800" b="1" i="0">
                <a:solidFill>
                  <a:schemeClr val="tx1">
                    <a:lumMod val="75000"/>
                  </a:schemeClr>
                </a:solidFill>
                <a:effectLst>
                  <a:outerShdw blurRad="50800" dist="38100" dir="2700000" algn="tl" rotWithShape="0">
                    <a:srgbClr val="000000">
                      <a:alpha val="43000"/>
                    </a:srgbClr>
                  </a:outerShdw>
                </a:effectLst>
                <a:latin typeface="+mn-lt"/>
              </a:defRPr>
            </a:lvl1pPr>
          </a:lstStyle>
          <a:p>
            <a:fld id="{5BCAD085-E8A6-8845-BD4E-CB4CCA059FC4}" type="datetimeFigureOut">
              <a:rPr lang="en-US" smtClean="0"/>
              <a:t>12/18/2024</a:t>
            </a:fld>
            <a:endParaRPr lang="en-US"/>
          </a:p>
        </p:txBody>
      </p:sp>
      <p:sp>
        <p:nvSpPr>
          <p:cNvPr id="5" name="Footer Placeholder 4"/>
          <p:cNvSpPr>
            <a:spLocks noGrp="1"/>
          </p:cNvSpPr>
          <p:nvPr>
            <p:ph type="ftr" sz="quarter" idx="3"/>
          </p:nvPr>
        </p:nvSpPr>
        <p:spPr>
          <a:xfrm>
            <a:off x="818347" y="6178260"/>
            <a:ext cx="5624137" cy="365125"/>
          </a:xfrm>
          <a:prstGeom prst="rect">
            <a:avLst/>
          </a:prstGeom>
        </p:spPr>
        <p:txBody>
          <a:bodyPr vert="horz" lIns="91440" tIns="45720" rIns="91440" bIns="45720" rtlCol="0" anchor="ctr"/>
          <a:lstStyle>
            <a:lvl1pPr algn="l">
              <a:defRPr sz="8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7917202" y="6178260"/>
            <a:ext cx="413483" cy="365125"/>
          </a:xfrm>
          <a:prstGeom prst="rect">
            <a:avLst/>
          </a:prstGeom>
        </p:spPr>
        <p:txBody>
          <a:bodyPr vert="horz" lIns="91440" tIns="45720" rIns="91440" bIns="45720" rtlCol="0" anchor="ctr"/>
          <a:lstStyle>
            <a:lvl1pPr algn="r">
              <a:defRPr sz="800" b="1" i="0">
                <a:solidFill>
                  <a:schemeClr val="tx1">
                    <a:lumMod val="75000"/>
                  </a:schemeClr>
                </a:solidFill>
                <a:effectLst>
                  <a:outerShdw blurRad="50800" dist="38100" dir="2700000" algn="tl" rotWithShape="0">
                    <a:srgbClr val="000000">
                      <a:alpha val="43000"/>
                    </a:srgbClr>
                  </a:outerShdw>
                </a:effectLst>
                <a:latin typeface="+mn-lt"/>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47169429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2800" kern="1200" cap="all">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30000"/>
        <a:buFont typeface="Arial"/>
        <a:buChar char="•"/>
        <a:defRPr sz="18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30000"/>
        <a:buFont typeface="Arial"/>
        <a:buChar char="•"/>
        <a:defRPr sz="16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30000"/>
        <a:buFont typeface="Arial"/>
        <a:buChar char="•"/>
        <a:defRPr sz="14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30000"/>
        <a:buFont typeface="Arial"/>
        <a:buChar char="•"/>
        <a:defRPr sz="14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30000"/>
        <a:buFont typeface="Arial"/>
        <a:buChar char="•"/>
        <a:defRPr sz="12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3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3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3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6670675" y="3894667"/>
            <a:ext cx="2470456" cy="2658533"/>
            <a:chOff x="6687077" y="3259666"/>
            <a:chExt cx="2981857" cy="3208867"/>
          </a:xfrm>
        </p:grpSpPr>
        <p:cxnSp>
          <p:nvCxnSpPr>
            <p:cNvPr id="8" name="Straight Connector 7"/>
            <p:cNvCxnSpPr/>
            <p:nvPr/>
          </p:nvCxnSpPr>
          <p:spPr>
            <a:xfrm flipH="1">
              <a:off x="8756120" y="3259666"/>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6687077" y="3486677"/>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7772400" y="3581400"/>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7923214" y="3433394"/>
              <a:ext cx="1739738" cy="173974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8398935" y="3985317"/>
              <a:ext cx="1264017" cy="1264016"/>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533400" y="4495800"/>
            <a:ext cx="6554867" cy="15240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3400" y="533401"/>
            <a:ext cx="6554867" cy="376767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30245" y="6172203"/>
            <a:ext cx="1200463"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5BCAD085-E8A6-8845-BD4E-CB4CCA059FC4}" type="datetimeFigureOut">
              <a:rPr lang="en-US" smtClean="0"/>
              <a:t>12/18/2024</a:t>
            </a:fld>
            <a:endParaRPr lang="en-US"/>
          </a:p>
        </p:txBody>
      </p:sp>
      <p:sp>
        <p:nvSpPr>
          <p:cNvPr id="5" name="Footer Placeholder 4"/>
          <p:cNvSpPr>
            <a:spLocks noGrp="1"/>
          </p:cNvSpPr>
          <p:nvPr>
            <p:ph type="ftr" sz="quarter" idx="3"/>
          </p:nvPr>
        </p:nvSpPr>
        <p:spPr>
          <a:xfrm>
            <a:off x="533400" y="6172200"/>
            <a:ext cx="5811724"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7774426" y="5578478"/>
            <a:ext cx="856907" cy="669925"/>
          </a:xfrm>
          <a:prstGeom prst="rect">
            <a:avLst/>
          </a:prstGeom>
        </p:spPr>
        <p:txBody>
          <a:bodyPr vert="horz" lIns="91440" tIns="45720" rIns="91440" bIns="45720" rtlCol="0" anchor="b"/>
          <a:lstStyle>
            <a:lvl1pPr algn="r">
              <a:defRPr sz="2800" b="0" i="0">
                <a:solidFill>
                  <a:schemeClr val="bg2">
                    <a:lumMod val="50000"/>
                  </a:schemeClr>
                </a:solidFill>
                <a:effectLst/>
                <a:latin typeface="+mn-lt"/>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489116894"/>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BCAD085-E8A6-8845-BD4E-CB4CCA059FC4}" type="datetimeFigureOut">
              <a:rPr lang="en-US" smtClean="0"/>
              <a:t>12/18/2024</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134595414"/>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7" y="609601"/>
            <a:ext cx="776532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2096064"/>
            <a:ext cx="776532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5883276"/>
            <a:ext cx="2057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BCAD085-E8A6-8845-BD4E-CB4CCA059FC4}" type="datetimeFigureOut">
              <a:rPr lang="en-US" smtClean="0"/>
              <a:t>12/18/2024</a:t>
            </a:fld>
            <a:endParaRPr lang="en-US"/>
          </a:p>
        </p:txBody>
      </p:sp>
      <p:sp>
        <p:nvSpPr>
          <p:cNvPr id="5" name="Footer Placeholder 4"/>
          <p:cNvSpPr>
            <a:spLocks noGrp="1"/>
          </p:cNvSpPr>
          <p:nvPr>
            <p:ph type="ftr" sz="quarter" idx="3"/>
          </p:nvPr>
        </p:nvSpPr>
        <p:spPr>
          <a:xfrm>
            <a:off x="685346" y="5883276"/>
            <a:ext cx="5004649"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85509" y="5883276"/>
            <a:ext cx="565159"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424705017"/>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BCAD085-E8A6-8845-BD4E-CB4CCA059FC4}" type="datetimeFigureOut">
              <a:rPr lang="en-US" smtClean="0"/>
              <a:t>12/18/2024</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369423968"/>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 id="2147483783" r:id="rId15"/>
    <p:sldLayoutId id="214748378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8.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8.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5.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115.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7.xml"/></Relationships>
</file>

<file path=ppt/slides/_rels/slide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D630B4-4CCC-7B1D-1803-DAED942D7E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ear with compass turning gears without">
            <a:extLst>
              <a:ext uri="{FF2B5EF4-FFF2-40B4-BE49-F238E27FC236}">
                <a16:creationId xmlns:a16="http://schemas.microsoft.com/office/drawing/2014/main" id="{D27AD786-A364-D1D1-F1D9-0C54459441A4}"/>
              </a:ext>
            </a:extLst>
          </p:cNvPr>
          <p:cNvPicPr>
            <a:picLocks noChangeAspect="1"/>
          </p:cNvPicPr>
          <p:nvPr/>
        </p:nvPicPr>
        <p:blipFill>
          <a:blip r:embed="rId2">
            <a:alphaModFix amt="50000"/>
          </a:blip>
          <a:srcRect l="10380" r="619" b="-1"/>
          <a:stretch/>
        </p:blipFill>
        <p:spPr>
          <a:xfrm>
            <a:off x="20" y="10"/>
            <a:ext cx="9143979" cy="6857990"/>
          </a:xfrm>
          <a:prstGeom prst="rect">
            <a:avLst/>
          </a:prstGeom>
        </p:spPr>
      </p:pic>
      <p:sp>
        <p:nvSpPr>
          <p:cNvPr id="2" name="Title 1"/>
          <p:cNvSpPr>
            <a:spLocks noGrp="1"/>
          </p:cNvSpPr>
          <p:nvPr>
            <p:ph type="ctrTitle"/>
          </p:nvPr>
        </p:nvSpPr>
        <p:spPr>
          <a:xfrm>
            <a:off x="571500" y="1137435"/>
            <a:ext cx="5886450" cy="1274690"/>
          </a:xfrm>
        </p:spPr>
        <p:txBody>
          <a:bodyPr anchor="t">
            <a:normAutofit/>
          </a:bodyPr>
          <a:lstStyle/>
          <a:p>
            <a:pPr algn="l"/>
            <a:r>
              <a:rPr lang="en-IN" sz="3500" b="1" dirty="0">
                <a:solidFill>
                  <a:srgbClr val="FFFFFF"/>
                </a:solidFill>
              </a:rPr>
              <a:t>Social Engineering </a:t>
            </a:r>
            <a:r>
              <a:rPr lang="en-IN" sz="3500" b="1" dirty="0" err="1">
                <a:solidFill>
                  <a:srgbClr val="FFFFFF"/>
                </a:solidFill>
              </a:rPr>
              <a:t>Defense</a:t>
            </a:r>
            <a:r>
              <a:rPr lang="en-IN" sz="3500" b="1" dirty="0">
                <a:solidFill>
                  <a:srgbClr val="FFFFFF"/>
                </a:solidFill>
              </a:rPr>
              <a:t> Mechanisms</a:t>
            </a:r>
          </a:p>
        </p:txBody>
      </p:sp>
      <p:sp>
        <p:nvSpPr>
          <p:cNvPr id="3" name="Subtitle 2"/>
          <p:cNvSpPr>
            <a:spLocks noGrp="1"/>
          </p:cNvSpPr>
          <p:nvPr>
            <p:ph type="subTitle" idx="1"/>
          </p:nvPr>
        </p:nvSpPr>
        <p:spPr>
          <a:xfrm>
            <a:off x="3432941" y="2746433"/>
            <a:ext cx="4930666" cy="3398885"/>
          </a:xfrm>
        </p:spPr>
        <p:txBody>
          <a:bodyPr anchor="b">
            <a:normAutofit fontScale="92500"/>
          </a:bodyPr>
          <a:lstStyle/>
          <a:p>
            <a:pPr marL="342900" lvl="0" indent="-342900" algn="l">
              <a:lnSpc>
                <a:spcPct val="90000"/>
              </a:lnSpc>
              <a:spcAft>
                <a:spcPts val="800"/>
              </a:spcAft>
              <a:buSzPts val="1000"/>
              <a:buFont typeface="Symbol" panose="05050102010706020507" pitchFamily="18" charset="2"/>
              <a:buChar char=""/>
              <a:tabLst>
                <a:tab pos="457200" algn="l"/>
              </a:tabLst>
            </a:pPr>
            <a:r>
              <a:rPr lang="en-IN" sz="2000" b="1"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Team Members:</a:t>
            </a:r>
            <a:r>
              <a:rPr lang="en-IN" sz="2000"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 </a:t>
            </a:r>
          </a:p>
          <a:p>
            <a:pPr marL="742950" lvl="1" indent="-285750" algn="l">
              <a:lnSpc>
                <a:spcPct val="90000"/>
              </a:lnSpc>
              <a:spcAft>
                <a:spcPts val="800"/>
              </a:spcAft>
              <a:buSzPts val="1000"/>
              <a:buFont typeface="Courier New" panose="02070309020205020404" pitchFamily="49" charset="0"/>
              <a:buChar char="o"/>
              <a:tabLst>
                <a:tab pos="914400" algn="l"/>
              </a:tabLst>
            </a:pPr>
            <a:r>
              <a:rPr lang="en-IN" sz="2000"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Vinay </a:t>
            </a:r>
          </a:p>
          <a:p>
            <a:pPr marL="742950" lvl="1" indent="-285750" algn="l">
              <a:lnSpc>
                <a:spcPct val="90000"/>
              </a:lnSpc>
              <a:spcAft>
                <a:spcPts val="800"/>
              </a:spcAft>
              <a:buSzPts val="1000"/>
              <a:buFont typeface="Courier New" panose="02070309020205020404" pitchFamily="49" charset="0"/>
              <a:buChar char="o"/>
              <a:tabLst>
                <a:tab pos="914400" algn="l"/>
              </a:tabLst>
            </a:pPr>
            <a:r>
              <a:rPr lang="en-IN" sz="2000"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Ravi Charan</a:t>
            </a:r>
          </a:p>
          <a:p>
            <a:pPr marL="742950" lvl="1" indent="-285750" algn="l">
              <a:lnSpc>
                <a:spcPct val="90000"/>
              </a:lnSpc>
              <a:spcAft>
                <a:spcPts val="800"/>
              </a:spcAft>
              <a:buSzPts val="1000"/>
              <a:buFont typeface="Courier New" panose="02070309020205020404" pitchFamily="49" charset="0"/>
              <a:buChar char="o"/>
              <a:tabLst>
                <a:tab pos="914400" algn="l"/>
              </a:tabLst>
            </a:pPr>
            <a:r>
              <a:rPr lang="en-IN" sz="2000"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Chandana Yadav</a:t>
            </a:r>
          </a:p>
          <a:p>
            <a:pPr marL="742950" lvl="1" indent="-285750" algn="l">
              <a:lnSpc>
                <a:spcPct val="90000"/>
              </a:lnSpc>
              <a:spcAft>
                <a:spcPts val="800"/>
              </a:spcAft>
              <a:buSzPts val="1000"/>
              <a:buFont typeface="Courier New" panose="02070309020205020404" pitchFamily="49" charset="0"/>
              <a:buChar char="o"/>
              <a:tabLst>
                <a:tab pos="914400" algn="l"/>
              </a:tabLst>
            </a:pPr>
            <a:r>
              <a:rPr lang="en-IN" sz="2000"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Komali Ala</a:t>
            </a:r>
          </a:p>
          <a:p>
            <a:pPr marL="742950" lvl="1" indent="-285750" algn="l">
              <a:lnSpc>
                <a:spcPct val="90000"/>
              </a:lnSpc>
              <a:spcAft>
                <a:spcPts val="800"/>
              </a:spcAft>
              <a:buSzPts val="1000"/>
              <a:buFont typeface="Courier New" panose="02070309020205020404" pitchFamily="49" charset="0"/>
              <a:buChar char="o"/>
              <a:tabLst>
                <a:tab pos="914400" algn="l"/>
              </a:tabLst>
            </a:pPr>
            <a:r>
              <a:rPr lang="en-IN" sz="2000"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Vamsi Krishna</a:t>
            </a:r>
          </a:p>
          <a:p>
            <a:pPr marL="342900" lvl="0" indent="-342900" algn="l">
              <a:lnSpc>
                <a:spcPct val="90000"/>
              </a:lnSpc>
              <a:spcAft>
                <a:spcPts val="800"/>
              </a:spcAft>
              <a:buSzPts val="1000"/>
              <a:buFont typeface="Symbol" panose="05050102010706020507" pitchFamily="18" charset="2"/>
              <a:buChar char=""/>
              <a:tabLst>
                <a:tab pos="457200" algn="l"/>
              </a:tabLst>
            </a:pPr>
            <a:r>
              <a:rPr lang="en-IN" sz="2000" b="1"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Institution Name:</a:t>
            </a:r>
            <a:r>
              <a:rPr lang="en-IN" sz="2000"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 YESHIVA UNIVERSITY</a:t>
            </a:r>
          </a:p>
          <a:p>
            <a:pPr marL="342900" lvl="0" indent="-342900" algn="l">
              <a:lnSpc>
                <a:spcPct val="90000"/>
              </a:lnSpc>
              <a:spcAft>
                <a:spcPts val="800"/>
              </a:spcAft>
              <a:buSzPts val="1000"/>
              <a:buFont typeface="Symbol" panose="05050102010706020507" pitchFamily="18" charset="2"/>
              <a:buChar char=""/>
              <a:tabLst>
                <a:tab pos="457200" algn="l"/>
              </a:tabLst>
            </a:pPr>
            <a:r>
              <a:rPr lang="en-IN" sz="2000" b="1"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Date:</a:t>
            </a:r>
            <a:r>
              <a:rPr lang="en-IN" sz="2000" kern="100" dirty="0">
                <a:solidFill>
                  <a:srgbClr val="FFFFFF"/>
                </a:solidFill>
                <a:effectLst/>
                <a:latin typeface="Aptos" panose="020B0004020202020204" pitchFamily="34" charset="0"/>
                <a:ea typeface="Aptos" panose="020B0004020202020204" pitchFamily="34" charset="0"/>
                <a:cs typeface="Times New Roman" panose="02020603050405020304" pitchFamily="18" charset="0"/>
              </a:rPr>
              <a:t> 12/19/2024</a:t>
            </a:r>
          </a:p>
        </p:txBody>
      </p:sp>
      <p:cxnSp>
        <p:nvCxnSpPr>
          <p:cNvPr id="11" name="Straight Connector 10">
            <a:extLst>
              <a:ext uri="{FF2B5EF4-FFF2-40B4-BE49-F238E27FC236}">
                <a16:creationId xmlns:a16="http://schemas.microsoft.com/office/drawing/2014/main" id="{49264613-F0F7-08CE-0ADF-98407A64DAE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8855" y="871146"/>
            <a:ext cx="552704"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spd="slow">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1" dur="500"/>
                                        <p:tgtEl>
                                          <p:spTgt spid="3">
                                            <p:txEl>
                                              <p:pRg st="1" end="1"/>
                                            </p:txEl>
                                          </p:spTgt>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4" dur="500"/>
                                        <p:tgtEl>
                                          <p:spTgt spid="3">
                                            <p:txEl>
                                              <p:pRg st="2" end="2"/>
                                            </p:txEl>
                                          </p:spTgt>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7" dur="500"/>
                                        <p:tgtEl>
                                          <p:spTgt spid="3">
                                            <p:txEl>
                                              <p:pRg st="3" end="3"/>
                                            </p:txEl>
                                          </p:spTgt>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0" dur="500"/>
                                        <p:tgtEl>
                                          <p:spTgt spid="3">
                                            <p:txEl>
                                              <p:pRg st="4" end="4"/>
                                            </p:txEl>
                                          </p:spTgt>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3" dur="500"/>
                                        <p:tgtEl>
                                          <p:spTgt spid="3">
                                            <p:txEl>
                                              <p:pRg st="5" end="5"/>
                                            </p:txEl>
                                          </p:spTgt>
                                        </p:tgtEl>
                                      </p:cBhvr>
                                    </p:animEffect>
                                  </p:childTnLst>
                                </p:cTn>
                              </p:par>
                            </p:childTnLst>
                          </p:cTn>
                        </p:par>
                        <p:par>
                          <p:cTn id="24" fill="hold">
                            <p:stCondLst>
                              <p:cond delay="1000"/>
                            </p:stCondLst>
                            <p:childTnLst>
                              <p:par>
                                <p:cTn id="25" presetID="14" presetClass="entr" presetSubtype="10" fill="hold" grpId="0" nodeType="after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randombar(horizontal)">
                                      <p:cBhvr>
                                        <p:cTn id="27" dur="500"/>
                                        <p:tgtEl>
                                          <p:spTgt spid="3">
                                            <p:txEl>
                                              <p:pRg st="6" end="6"/>
                                            </p:txEl>
                                          </p:spTgt>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randombar(horizontal)">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635" y="685800"/>
            <a:ext cx="8100729"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C34791F-F238-78DF-BCF5-A8EEB26EC89D}"/>
              </a:ext>
            </a:extLst>
          </p:cNvPr>
          <p:cNvSpPr>
            <a:spLocks noGrp="1"/>
          </p:cNvSpPr>
          <p:nvPr>
            <p:ph idx="1"/>
          </p:nvPr>
        </p:nvSpPr>
        <p:spPr>
          <a:xfrm>
            <a:off x="521636" y="782320"/>
            <a:ext cx="7972124" cy="5181600"/>
          </a:xfrm>
        </p:spPr>
        <p:txBody>
          <a:bodyPr anchor="t">
            <a:normAutofit/>
          </a:bodyPr>
          <a:lstStyle/>
          <a:p>
            <a:pPr marL="0" indent="0">
              <a:lnSpc>
                <a:spcPct val="90000"/>
              </a:lnSpc>
              <a:buNone/>
            </a:pPr>
            <a:r>
              <a:rPr lang="en-US" sz="1800" b="1" i="1" dirty="0">
                <a:solidFill>
                  <a:schemeClr val="bg1"/>
                </a:solidFill>
                <a:effectLst/>
                <a:latin typeface="Times New Roman" panose="02020603050405020304" pitchFamily="18" charset="0"/>
                <a:cs typeface="Times New Roman" panose="02020603050405020304" pitchFamily="18" charset="0"/>
              </a:rPr>
              <a:t>Scarcity</a:t>
            </a:r>
            <a:endParaRPr lang="en-US" sz="1600" b="1" i="1" dirty="0">
              <a:solidFill>
                <a:schemeClr val="bg1"/>
              </a:solidFill>
              <a:effectLst/>
              <a:latin typeface="Times New Roman" panose="02020603050405020304" pitchFamily="18" charset="0"/>
              <a:cs typeface="Times New Roman" panose="02020603050405020304" pitchFamily="18" charset="0"/>
            </a:endParaRPr>
          </a:p>
          <a:p>
            <a:pPr marL="0" indent="0">
              <a:lnSpc>
                <a:spcPct val="90000"/>
              </a:lnSpc>
              <a:buNone/>
            </a:pPr>
            <a:r>
              <a:rPr lang="en-US" sz="1600" b="0" i="1" dirty="0">
                <a:solidFill>
                  <a:schemeClr val="bg1"/>
                </a:solidFill>
                <a:effectLst/>
                <a:latin typeface="Times New Roman" panose="02020603050405020304" pitchFamily="18" charset="0"/>
                <a:cs typeface="Times New Roman" panose="02020603050405020304" pitchFamily="18" charset="0"/>
              </a:rPr>
              <a:t>Presentation of limited-time offers to create FOMO (Fear of Missing Out). Exploitation of the perception that rare opportunities are more valuable Use of phrases like "limited stock" or "exclusive offer for select customers"</a:t>
            </a:r>
          </a:p>
          <a:p>
            <a:pPr marL="0" indent="0">
              <a:lnSpc>
                <a:spcPct val="90000"/>
              </a:lnSpc>
              <a:buNone/>
            </a:pPr>
            <a:endParaRPr lang="en-US" sz="1600" b="0" i="1" dirty="0">
              <a:solidFill>
                <a:schemeClr val="bg1"/>
              </a:solidFill>
              <a:effectLst/>
              <a:latin typeface="Times New Roman" panose="02020603050405020304" pitchFamily="18" charset="0"/>
              <a:cs typeface="Times New Roman" panose="02020603050405020304" pitchFamily="18" charset="0"/>
            </a:endParaRPr>
          </a:p>
          <a:p>
            <a:pPr marL="0" indent="0">
              <a:lnSpc>
                <a:spcPct val="90000"/>
              </a:lnSpc>
              <a:buNone/>
            </a:pPr>
            <a:r>
              <a:rPr lang="en-US" sz="1800" b="1" i="1" dirty="0">
                <a:solidFill>
                  <a:schemeClr val="bg1"/>
                </a:solidFill>
                <a:effectLst/>
                <a:latin typeface="Times New Roman" panose="02020603050405020304" pitchFamily="18" charset="0"/>
                <a:cs typeface="Times New Roman" panose="02020603050405020304" pitchFamily="18" charset="0"/>
              </a:rPr>
              <a:t>Reciprocity</a:t>
            </a:r>
            <a:endParaRPr lang="en-US" sz="1600" b="1" i="1" dirty="0">
              <a:solidFill>
                <a:schemeClr val="bg1"/>
              </a:solidFill>
              <a:effectLst/>
              <a:latin typeface="Times New Roman" panose="02020603050405020304" pitchFamily="18" charset="0"/>
              <a:cs typeface="Times New Roman" panose="02020603050405020304" pitchFamily="18" charset="0"/>
            </a:endParaRPr>
          </a:p>
          <a:p>
            <a:pPr marL="0" indent="0">
              <a:lnSpc>
                <a:spcPct val="90000"/>
              </a:lnSpc>
              <a:buNone/>
            </a:pPr>
            <a:r>
              <a:rPr lang="en-US" sz="1600" b="0" i="1" dirty="0">
                <a:solidFill>
                  <a:schemeClr val="bg1"/>
                </a:solidFill>
                <a:effectLst/>
                <a:latin typeface="Times New Roman" panose="02020603050405020304" pitchFamily="18" charset="0"/>
                <a:cs typeface="Times New Roman" panose="02020603050405020304" pitchFamily="18" charset="0"/>
              </a:rPr>
              <a:t>Offering something of perceived value to create a sense of obligation.</a:t>
            </a:r>
          </a:p>
          <a:p>
            <a:pPr marL="0" indent="0">
              <a:lnSpc>
                <a:spcPct val="90000"/>
              </a:lnSpc>
              <a:buNone/>
            </a:pPr>
            <a:endParaRPr lang="en-US" sz="1600" b="0" i="1" dirty="0">
              <a:solidFill>
                <a:schemeClr val="bg1"/>
              </a:solidFill>
              <a:effectLst/>
              <a:latin typeface="Times New Roman" panose="02020603050405020304" pitchFamily="18" charset="0"/>
              <a:cs typeface="Times New Roman" panose="02020603050405020304" pitchFamily="18" charset="0"/>
            </a:endParaRPr>
          </a:p>
          <a:p>
            <a:pPr marL="0" indent="0">
              <a:lnSpc>
                <a:spcPct val="90000"/>
              </a:lnSpc>
              <a:buNone/>
            </a:pPr>
            <a:r>
              <a:rPr lang="en-US" sz="1800" b="1" i="1" dirty="0">
                <a:solidFill>
                  <a:schemeClr val="bg1"/>
                </a:solidFill>
                <a:effectLst/>
                <a:latin typeface="Times New Roman" panose="02020603050405020304" pitchFamily="18" charset="0"/>
                <a:cs typeface="Times New Roman" panose="02020603050405020304" pitchFamily="18" charset="0"/>
              </a:rPr>
              <a:t>Commitment and Consistency</a:t>
            </a:r>
          </a:p>
          <a:p>
            <a:pPr marL="0" indent="0">
              <a:lnSpc>
                <a:spcPct val="90000"/>
              </a:lnSpc>
              <a:buNone/>
            </a:pPr>
            <a:r>
              <a:rPr lang="en-US" sz="1600" b="0" i="1" dirty="0">
                <a:solidFill>
                  <a:schemeClr val="bg1"/>
                </a:solidFill>
                <a:effectLst/>
                <a:latin typeface="Times New Roman" panose="02020603050405020304" pitchFamily="18" charset="0"/>
                <a:cs typeface="Times New Roman" panose="02020603050405020304" pitchFamily="18" charset="0"/>
              </a:rPr>
              <a:t>Leveraging people's desire to appear consistent with their past actions or statements. Using previous interactions or purchases to manipulate future behavior.</a:t>
            </a:r>
          </a:p>
          <a:p>
            <a:pPr marL="0" indent="0">
              <a:lnSpc>
                <a:spcPct val="90000"/>
              </a:lnSpc>
              <a:buNone/>
            </a:pPr>
            <a:endParaRPr lang="en-US" sz="1600" b="0" i="1" dirty="0">
              <a:solidFill>
                <a:schemeClr val="bg1"/>
              </a:solidFill>
              <a:effectLst/>
              <a:latin typeface="Times New Roman" panose="02020603050405020304" pitchFamily="18" charset="0"/>
              <a:cs typeface="Times New Roman" panose="02020603050405020304" pitchFamily="18" charset="0"/>
            </a:endParaRPr>
          </a:p>
          <a:p>
            <a:pPr marL="0" indent="0">
              <a:lnSpc>
                <a:spcPct val="90000"/>
              </a:lnSpc>
              <a:buNone/>
            </a:pPr>
            <a:r>
              <a:rPr lang="en-US" sz="1800" b="1" i="1" dirty="0">
                <a:solidFill>
                  <a:schemeClr val="bg1"/>
                </a:solidFill>
                <a:effectLst/>
                <a:latin typeface="Times New Roman" panose="02020603050405020304" pitchFamily="18" charset="0"/>
                <a:cs typeface="Times New Roman" panose="02020603050405020304" pitchFamily="18" charset="0"/>
              </a:rPr>
              <a:t>Liking and Similarity</a:t>
            </a:r>
          </a:p>
          <a:p>
            <a:pPr marL="0" indent="0">
              <a:lnSpc>
                <a:spcPct val="90000"/>
              </a:lnSpc>
              <a:buNone/>
            </a:pPr>
            <a:r>
              <a:rPr lang="en-US" sz="1600" b="0" i="1" dirty="0">
                <a:solidFill>
                  <a:schemeClr val="bg1"/>
                </a:solidFill>
                <a:effectLst/>
                <a:latin typeface="Times New Roman" panose="02020603050405020304" pitchFamily="18" charset="0"/>
                <a:cs typeface="Times New Roman" panose="02020603050405020304" pitchFamily="18" charset="0"/>
              </a:rPr>
              <a:t>Creating a false sense of rapport or shared interests. Exploiting the tendency to trust those we perceive as similar to ourselves.</a:t>
            </a:r>
          </a:p>
          <a:p>
            <a:pPr marL="0" indent="0">
              <a:lnSpc>
                <a:spcPct val="90000"/>
              </a:lnSpc>
              <a:buNone/>
            </a:pPr>
            <a:endParaRPr lang="en-US" sz="1600" b="0" i="1" dirty="0">
              <a:solidFill>
                <a:schemeClr val="bg1"/>
              </a:solidFill>
              <a:effectLst/>
              <a:latin typeface="Times New Roman" panose="02020603050405020304" pitchFamily="18" charset="0"/>
              <a:cs typeface="Times New Roman" panose="02020603050405020304" pitchFamily="18" charset="0"/>
            </a:endParaRPr>
          </a:p>
          <a:p>
            <a:pPr marL="0" indent="0">
              <a:lnSpc>
                <a:spcPct val="90000"/>
              </a:lnSpc>
              <a:buNone/>
            </a:pPr>
            <a:r>
              <a:rPr lang="en-US" sz="1600" i="1" dirty="0">
                <a:solidFill>
                  <a:schemeClr val="bg1"/>
                </a:solidFill>
                <a:latin typeface="Times New Roman" panose="02020603050405020304" pitchFamily="18" charset="0"/>
                <a:cs typeface="Times New Roman" panose="02020603050405020304" pitchFamily="18" charset="0"/>
              </a:rPr>
              <a:t>Understanding these users cognitive dissonance, enables corporates develop strong phishing awareness training and improved defense mechanisms. With all these aid a user can go through phishing services without raising concern.</a:t>
            </a:r>
          </a:p>
        </p:txBody>
      </p:sp>
    </p:spTree>
    <p:extLst>
      <p:ext uri="{BB962C8B-B14F-4D97-AF65-F5344CB8AC3E}">
        <p14:creationId xmlns:p14="http://schemas.microsoft.com/office/powerpoint/2010/main" val="1954301261"/>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67242-E8E3-7DA9-ED83-EEEC6E7FD162}"/>
              </a:ext>
            </a:extLst>
          </p:cNvPr>
          <p:cNvSpPr>
            <a:spLocks noGrp="1"/>
          </p:cNvSpPr>
          <p:nvPr>
            <p:ph type="title"/>
          </p:nvPr>
        </p:nvSpPr>
        <p:spPr>
          <a:xfrm>
            <a:off x="489857" y="1341120"/>
            <a:ext cx="2642159" cy="4470821"/>
          </a:xfrm>
        </p:spPr>
        <p:txBody>
          <a:bodyPr>
            <a:normAutofit/>
          </a:bodyPr>
          <a:lstStyle/>
          <a:p>
            <a:pPr algn="r"/>
            <a:r>
              <a:rPr lang="en-US" sz="3900" dirty="0">
                <a:solidFill>
                  <a:schemeClr val="bg1"/>
                </a:solidFill>
              </a:rPr>
              <a:t>Email Phishing Simulation Script Overview</a:t>
            </a:r>
          </a:p>
        </p:txBody>
      </p:sp>
      <p:sp>
        <p:nvSpPr>
          <p:cNvPr id="3" name="Content Placeholder 2">
            <a:extLst>
              <a:ext uri="{FF2B5EF4-FFF2-40B4-BE49-F238E27FC236}">
                <a16:creationId xmlns:a16="http://schemas.microsoft.com/office/drawing/2014/main" id="{C9D2A7D4-BA0A-CEDE-48CC-00C9D02425CF}"/>
              </a:ext>
            </a:extLst>
          </p:cNvPr>
          <p:cNvSpPr>
            <a:spLocks noGrp="1"/>
          </p:cNvSpPr>
          <p:nvPr>
            <p:ph idx="1"/>
          </p:nvPr>
        </p:nvSpPr>
        <p:spPr>
          <a:xfrm>
            <a:off x="3718560" y="213360"/>
            <a:ext cx="5171440" cy="6492240"/>
          </a:xfrm>
        </p:spPr>
        <p:txBody>
          <a:bodyPr>
            <a:noAutofit/>
          </a:bodyPr>
          <a:lstStyle/>
          <a:p>
            <a:pPr marL="0" indent="0">
              <a:lnSpc>
                <a:spcPct val="90000"/>
              </a:lnSpc>
              <a:buNone/>
            </a:pPr>
            <a:r>
              <a:rPr lang="en-US" sz="1800" b="1" dirty="0">
                <a:latin typeface="Times New Roman" panose="02020603050405020304" pitchFamily="18" charset="0"/>
                <a:cs typeface="Times New Roman" panose="02020603050405020304" pitchFamily="18" charset="0"/>
              </a:rPr>
              <a:t>Objective:</a:t>
            </a:r>
          </a:p>
          <a:p>
            <a:pPr marL="0" indent="0">
              <a:lnSpc>
                <a:spcPct val="90000"/>
              </a:lnSpc>
              <a:buNone/>
            </a:pPr>
            <a:r>
              <a:rPr lang="en-US" sz="1600" dirty="0">
                <a:latin typeface="Times New Roman" panose="02020603050405020304" pitchFamily="18" charset="0"/>
                <a:cs typeface="Times New Roman" panose="02020603050405020304" pitchFamily="18" charset="0"/>
              </a:rPr>
              <a:t>The script simulates phishing email campaigns designed to capture user credentials by generating fraudulent emails with links to a fake login page hosted on a Flask server.</a:t>
            </a:r>
          </a:p>
          <a:p>
            <a:pPr marL="0" indent="0">
              <a:lnSpc>
                <a:spcPct val="90000"/>
              </a:lnSpc>
              <a:buNone/>
            </a:pPr>
            <a:endParaRPr lang="en-US" sz="1600" dirty="0">
              <a:latin typeface="Times New Roman" panose="02020603050405020304" pitchFamily="18" charset="0"/>
              <a:cs typeface="Times New Roman" panose="02020603050405020304" pitchFamily="18" charset="0"/>
            </a:endParaRPr>
          </a:p>
          <a:p>
            <a:pPr marL="0" indent="0">
              <a:lnSpc>
                <a:spcPct val="90000"/>
              </a:lnSpc>
              <a:buNone/>
            </a:pPr>
            <a:r>
              <a:rPr lang="en-US" sz="1800" b="1" dirty="0">
                <a:latin typeface="Times New Roman" panose="02020603050405020304" pitchFamily="18" charset="0"/>
                <a:cs typeface="Times New Roman" panose="02020603050405020304" pitchFamily="18" charset="0"/>
              </a:rPr>
              <a:t>Key Features:</a:t>
            </a:r>
          </a:p>
          <a:p>
            <a:pPr marL="0" indent="0">
              <a:lnSpc>
                <a:spcPct val="90000"/>
              </a:lnSpc>
              <a:buNone/>
            </a:pPr>
            <a:r>
              <a:rPr lang="en-US" sz="1600" b="1" dirty="0">
                <a:latin typeface="Times New Roman" panose="02020603050405020304" pitchFamily="18" charset="0"/>
                <a:cs typeface="Times New Roman" panose="02020603050405020304" pitchFamily="18" charset="0"/>
              </a:rPr>
              <a:t>Phishing Emails: </a:t>
            </a:r>
            <a:r>
              <a:rPr lang="en-US" sz="1600" dirty="0">
                <a:latin typeface="Times New Roman" panose="02020603050405020304" pitchFamily="18" charset="0"/>
                <a:cs typeface="Times New Roman" panose="02020603050405020304" pitchFamily="18" charset="0"/>
              </a:rPr>
              <a:t>Customizes phishing emails targeting platforms like Facebook, Google, Twitter, Amazon, and LinkedIn.</a:t>
            </a:r>
          </a:p>
          <a:p>
            <a:pPr marL="0" indent="0">
              <a:lnSpc>
                <a:spcPct val="90000"/>
              </a:lnSpc>
              <a:buNone/>
            </a:pPr>
            <a:r>
              <a:rPr lang="en-US" sz="1600" b="1" dirty="0">
                <a:latin typeface="Times New Roman" panose="02020603050405020304" pitchFamily="18" charset="0"/>
                <a:cs typeface="Times New Roman" panose="02020603050405020304" pitchFamily="18" charset="0"/>
              </a:rPr>
              <a:t>Credential Capture: </a:t>
            </a:r>
            <a:r>
              <a:rPr lang="en-US" sz="1600" dirty="0">
                <a:latin typeface="Times New Roman" panose="02020603050405020304" pitchFamily="18" charset="0"/>
                <a:cs typeface="Times New Roman" panose="02020603050405020304" pitchFamily="18" charset="0"/>
              </a:rPr>
              <a:t>Captures credentials (username, password), IP address, and other metadata when users interact with the phishing page.</a:t>
            </a:r>
          </a:p>
          <a:p>
            <a:pPr marL="0" indent="0">
              <a:lnSpc>
                <a:spcPct val="90000"/>
              </a:lnSpc>
              <a:buNone/>
            </a:pPr>
            <a:r>
              <a:rPr lang="en-US" sz="1600" b="1" dirty="0">
                <a:latin typeface="Times New Roman" panose="02020603050405020304" pitchFamily="18" charset="0"/>
                <a:cs typeface="Times New Roman" panose="02020603050405020304" pitchFamily="18" charset="0"/>
              </a:rPr>
              <a:t>Data Logging: </a:t>
            </a:r>
            <a:r>
              <a:rPr lang="en-US" sz="1600" dirty="0">
                <a:latin typeface="Times New Roman" panose="02020603050405020304" pitchFamily="18" charset="0"/>
                <a:cs typeface="Times New Roman" panose="02020603050405020304" pitchFamily="18" charset="0"/>
              </a:rPr>
              <a:t>Logs captured data into files for later analysis.</a:t>
            </a:r>
          </a:p>
          <a:p>
            <a:pPr marL="0" indent="0">
              <a:lnSpc>
                <a:spcPct val="90000"/>
              </a:lnSpc>
              <a:buNone/>
            </a:pPr>
            <a:endParaRPr lang="en-US" sz="1600" dirty="0">
              <a:latin typeface="Times New Roman" panose="02020603050405020304" pitchFamily="18" charset="0"/>
              <a:cs typeface="Times New Roman" panose="02020603050405020304" pitchFamily="18" charset="0"/>
            </a:endParaRPr>
          </a:p>
          <a:p>
            <a:pPr marL="0" indent="0">
              <a:lnSpc>
                <a:spcPct val="90000"/>
              </a:lnSpc>
              <a:buNone/>
            </a:pPr>
            <a:r>
              <a:rPr lang="en-US" sz="1800" b="1" dirty="0">
                <a:latin typeface="Times New Roman" panose="02020603050405020304" pitchFamily="18" charset="0"/>
                <a:cs typeface="Times New Roman" panose="02020603050405020304" pitchFamily="18" charset="0"/>
              </a:rPr>
              <a:t>Technologies Used:</a:t>
            </a:r>
          </a:p>
          <a:p>
            <a:pPr marL="0" indent="0">
              <a:lnSpc>
                <a:spcPct val="90000"/>
              </a:lnSpc>
              <a:buNone/>
            </a:pPr>
            <a:r>
              <a:rPr lang="en-US" sz="1600" b="1" dirty="0">
                <a:latin typeface="Times New Roman" panose="02020603050405020304" pitchFamily="18" charset="0"/>
                <a:cs typeface="Times New Roman" panose="02020603050405020304" pitchFamily="18" charset="0"/>
              </a:rPr>
              <a:t>Python: </a:t>
            </a:r>
            <a:r>
              <a:rPr lang="en-US" sz="1600" dirty="0">
                <a:latin typeface="Times New Roman" panose="02020603050405020304" pitchFamily="18" charset="0"/>
                <a:cs typeface="Times New Roman" panose="02020603050405020304" pitchFamily="18" charset="0"/>
              </a:rPr>
              <a:t>Flask for the web server, </a:t>
            </a:r>
            <a:r>
              <a:rPr lang="en-US" sz="1600" dirty="0" err="1">
                <a:latin typeface="Times New Roman" panose="02020603050405020304" pitchFamily="18" charset="0"/>
                <a:cs typeface="Times New Roman" panose="02020603050405020304" pitchFamily="18" charset="0"/>
              </a:rPr>
              <a:t>smtplib</a:t>
            </a:r>
            <a:r>
              <a:rPr lang="en-US" sz="1600" dirty="0">
                <a:latin typeface="Times New Roman" panose="02020603050405020304" pitchFamily="18" charset="0"/>
                <a:cs typeface="Times New Roman" panose="02020603050405020304" pitchFamily="18" charset="0"/>
              </a:rPr>
              <a:t> for email handling, threading for concurrent execution.</a:t>
            </a:r>
          </a:p>
          <a:p>
            <a:pPr marL="0" indent="0">
              <a:lnSpc>
                <a:spcPct val="90000"/>
              </a:lnSpc>
              <a:buNone/>
            </a:pPr>
            <a:r>
              <a:rPr lang="en-US" sz="1600" b="1" dirty="0">
                <a:latin typeface="Times New Roman" panose="02020603050405020304" pitchFamily="18" charset="0"/>
                <a:cs typeface="Times New Roman" panose="02020603050405020304" pitchFamily="18" charset="0"/>
              </a:rPr>
              <a:t>HTML Templates: </a:t>
            </a:r>
            <a:r>
              <a:rPr lang="en-US" sz="1600" dirty="0">
                <a:latin typeface="Times New Roman" panose="02020603050405020304" pitchFamily="18" charset="0"/>
                <a:cs typeface="Times New Roman" panose="02020603050405020304" pitchFamily="18" charset="0"/>
              </a:rPr>
              <a:t>Used for creating simulated login pages for various platforms.</a:t>
            </a:r>
          </a:p>
        </p:txBody>
      </p:sp>
    </p:spTree>
    <p:extLst>
      <p:ext uri="{BB962C8B-B14F-4D97-AF65-F5344CB8AC3E}">
        <p14:creationId xmlns:p14="http://schemas.microsoft.com/office/powerpoint/2010/main" val="788411100"/>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93AA8-1215-5097-20D8-6FD30F459C5E}"/>
              </a:ext>
            </a:extLst>
          </p:cNvPr>
          <p:cNvSpPr>
            <a:spLocks noGrp="1"/>
          </p:cNvSpPr>
          <p:nvPr>
            <p:ph type="title"/>
          </p:nvPr>
        </p:nvSpPr>
        <p:spPr>
          <a:xfrm>
            <a:off x="-270573" y="223512"/>
            <a:ext cx="6056922" cy="701039"/>
          </a:xfrm>
        </p:spPr>
        <p:txBody>
          <a:bodyPr>
            <a:noAutofit/>
          </a:bodyPr>
          <a:lstStyle/>
          <a:p>
            <a:r>
              <a:rPr lang="en-US" sz="4000" b="1"/>
              <a:t>E-Mail Phishing Workflow</a:t>
            </a:r>
            <a:endParaRPr lang="en-US" sz="4000" b="1" dirty="0"/>
          </a:p>
        </p:txBody>
      </p:sp>
      <p:sp>
        <p:nvSpPr>
          <p:cNvPr id="3" name="Content Placeholder 2">
            <a:extLst>
              <a:ext uri="{FF2B5EF4-FFF2-40B4-BE49-F238E27FC236}">
                <a16:creationId xmlns:a16="http://schemas.microsoft.com/office/drawing/2014/main" id="{23E3BD43-74A7-3C9B-6051-1DF0136AAE6E}"/>
              </a:ext>
            </a:extLst>
          </p:cNvPr>
          <p:cNvSpPr>
            <a:spLocks noGrp="1"/>
          </p:cNvSpPr>
          <p:nvPr>
            <p:ph idx="1"/>
          </p:nvPr>
        </p:nvSpPr>
        <p:spPr>
          <a:xfrm>
            <a:off x="102483" y="1269991"/>
            <a:ext cx="5312575" cy="5506729"/>
          </a:xfrm>
        </p:spPr>
        <p:txBody>
          <a:bodyPr>
            <a:noAutofit/>
          </a:bodyPr>
          <a:lstStyle/>
          <a:p>
            <a:pPr marL="0" indent="0">
              <a:lnSpc>
                <a:spcPct val="90000"/>
              </a:lnSpc>
              <a:buNone/>
            </a:pPr>
            <a:r>
              <a:rPr lang="en-US" sz="1300" b="1">
                <a:latin typeface="Times New Roman" panose="02020603050405020304" pitchFamily="18" charset="0"/>
                <a:cs typeface="Times New Roman" panose="02020603050405020304" pitchFamily="18" charset="0"/>
              </a:rPr>
              <a:t>Email Generation:</a:t>
            </a:r>
          </a:p>
          <a:p>
            <a:pPr marL="0" indent="0">
              <a:lnSpc>
                <a:spcPct val="90000"/>
              </a:lnSpc>
              <a:buNone/>
            </a:pPr>
            <a:r>
              <a:rPr lang="en-US" sz="1300">
                <a:latin typeface="Times New Roman" panose="02020603050405020304" pitchFamily="18" charset="0"/>
                <a:cs typeface="Times New Roman" panose="02020603050405020304" pitchFamily="18" charset="0"/>
              </a:rPr>
              <a:t>Random email addresses are generated from predefined domains (e.g., gmail.com, facebook.com).</a:t>
            </a:r>
          </a:p>
          <a:p>
            <a:pPr marL="0" indent="0">
              <a:lnSpc>
                <a:spcPct val="90000"/>
              </a:lnSpc>
              <a:buNone/>
            </a:pPr>
            <a:r>
              <a:rPr lang="en-US" sz="1300">
                <a:latin typeface="Times New Roman" panose="02020603050405020304" pitchFamily="18" charset="0"/>
                <a:cs typeface="Times New Roman" panose="02020603050405020304" pitchFamily="18" charset="0"/>
              </a:rPr>
              <a:t>The email list is saved to a file for later use.</a:t>
            </a:r>
          </a:p>
          <a:p>
            <a:pPr marL="0" indent="0">
              <a:lnSpc>
                <a:spcPct val="90000"/>
              </a:lnSpc>
              <a:buNone/>
            </a:pPr>
            <a:endParaRPr lang="en-US" sz="1300">
              <a:latin typeface="Times New Roman" panose="02020603050405020304" pitchFamily="18" charset="0"/>
              <a:cs typeface="Times New Roman" panose="02020603050405020304" pitchFamily="18" charset="0"/>
            </a:endParaRPr>
          </a:p>
          <a:p>
            <a:pPr marL="0" indent="0">
              <a:lnSpc>
                <a:spcPct val="90000"/>
              </a:lnSpc>
              <a:buNone/>
            </a:pPr>
            <a:r>
              <a:rPr lang="en-US" sz="1300" b="1">
                <a:latin typeface="Times New Roman" panose="02020603050405020304" pitchFamily="18" charset="0"/>
                <a:cs typeface="Times New Roman" panose="02020603050405020304" pitchFamily="18" charset="0"/>
              </a:rPr>
              <a:t>Phishing Email Dispatch:</a:t>
            </a:r>
          </a:p>
          <a:p>
            <a:pPr marL="0" indent="0">
              <a:lnSpc>
                <a:spcPct val="90000"/>
              </a:lnSpc>
              <a:buNone/>
            </a:pPr>
            <a:r>
              <a:rPr lang="en-US" sz="1300">
                <a:latin typeface="Times New Roman" panose="02020603050405020304" pitchFamily="18" charset="0"/>
                <a:cs typeface="Times New Roman" panose="02020603050405020304" pitchFamily="18" charset="0"/>
              </a:rPr>
              <a:t>The script sends phishing emails via SMTP, each containing a link to a phishing page hosted by Flask.</a:t>
            </a:r>
          </a:p>
          <a:p>
            <a:pPr marL="0" indent="0">
              <a:lnSpc>
                <a:spcPct val="90000"/>
              </a:lnSpc>
              <a:buNone/>
            </a:pPr>
            <a:r>
              <a:rPr lang="en-US" sz="1300">
                <a:latin typeface="Times New Roman" panose="02020603050405020304" pitchFamily="18" charset="0"/>
                <a:cs typeface="Times New Roman" panose="02020603050405020304" pitchFamily="18" charset="0"/>
              </a:rPr>
              <a:t>The email simulates legitimate communications from popular platforms.</a:t>
            </a:r>
          </a:p>
          <a:p>
            <a:pPr marL="0" indent="0">
              <a:lnSpc>
                <a:spcPct val="90000"/>
              </a:lnSpc>
              <a:buNone/>
            </a:pPr>
            <a:endParaRPr lang="en-US" sz="1300">
              <a:latin typeface="Times New Roman" panose="02020603050405020304" pitchFamily="18" charset="0"/>
              <a:cs typeface="Times New Roman" panose="02020603050405020304" pitchFamily="18" charset="0"/>
            </a:endParaRPr>
          </a:p>
          <a:p>
            <a:pPr marL="0" indent="0">
              <a:lnSpc>
                <a:spcPct val="90000"/>
              </a:lnSpc>
              <a:buNone/>
            </a:pPr>
            <a:r>
              <a:rPr lang="en-US" sz="1300" b="1">
                <a:latin typeface="Times New Roman" panose="02020603050405020304" pitchFamily="18" charset="0"/>
                <a:cs typeface="Times New Roman" panose="02020603050405020304" pitchFamily="18" charset="0"/>
              </a:rPr>
              <a:t>Credential Capture:</a:t>
            </a:r>
          </a:p>
          <a:p>
            <a:pPr marL="0" indent="0">
              <a:lnSpc>
                <a:spcPct val="90000"/>
              </a:lnSpc>
              <a:buNone/>
            </a:pPr>
            <a:r>
              <a:rPr lang="en-US" sz="1300">
                <a:latin typeface="Times New Roman" panose="02020603050405020304" pitchFamily="18" charset="0"/>
                <a:cs typeface="Times New Roman" panose="02020603050405020304" pitchFamily="18" charset="0"/>
              </a:rPr>
              <a:t>Users who click the link are redirected to the phishing page.</a:t>
            </a:r>
          </a:p>
          <a:p>
            <a:pPr marL="0" indent="0">
              <a:lnSpc>
                <a:spcPct val="90000"/>
              </a:lnSpc>
              <a:buNone/>
            </a:pPr>
            <a:r>
              <a:rPr lang="en-US" sz="1300">
                <a:latin typeface="Times New Roman" panose="02020603050405020304" pitchFamily="18" charset="0"/>
                <a:cs typeface="Times New Roman" panose="02020603050405020304" pitchFamily="18" charset="0"/>
              </a:rPr>
              <a:t>The form on the page captures sensitive data like username, password, user-agent, IP address, etc.</a:t>
            </a:r>
          </a:p>
          <a:p>
            <a:pPr marL="0" indent="0">
              <a:lnSpc>
                <a:spcPct val="90000"/>
              </a:lnSpc>
              <a:buNone/>
            </a:pPr>
            <a:r>
              <a:rPr lang="en-US" sz="1300">
                <a:latin typeface="Times New Roman" panose="02020603050405020304" pitchFamily="18" charset="0"/>
                <a:cs typeface="Times New Roman" panose="02020603050405020304" pitchFamily="18" charset="0"/>
              </a:rPr>
              <a:t>All captured data is logged into a file for further analysis.</a:t>
            </a:r>
          </a:p>
          <a:p>
            <a:pPr marL="0" indent="0">
              <a:lnSpc>
                <a:spcPct val="90000"/>
              </a:lnSpc>
              <a:buNone/>
            </a:pPr>
            <a:endParaRPr lang="en-US" sz="1300">
              <a:latin typeface="Times New Roman" panose="02020603050405020304" pitchFamily="18" charset="0"/>
              <a:cs typeface="Times New Roman" panose="02020603050405020304" pitchFamily="18" charset="0"/>
            </a:endParaRPr>
          </a:p>
          <a:p>
            <a:pPr marL="0" indent="0">
              <a:lnSpc>
                <a:spcPct val="90000"/>
              </a:lnSpc>
              <a:buNone/>
            </a:pPr>
            <a:r>
              <a:rPr lang="en-US" sz="1300" b="1">
                <a:latin typeface="Times New Roman" panose="02020603050405020304" pitchFamily="18" charset="0"/>
                <a:cs typeface="Times New Roman" panose="02020603050405020304" pitchFamily="18" charset="0"/>
              </a:rPr>
              <a:t>Redirect:</a:t>
            </a:r>
          </a:p>
          <a:p>
            <a:pPr marL="0" indent="0">
              <a:lnSpc>
                <a:spcPct val="90000"/>
              </a:lnSpc>
              <a:buNone/>
            </a:pPr>
            <a:r>
              <a:rPr lang="en-US" sz="1300">
                <a:latin typeface="Times New Roman" panose="02020603050405020304" pitchFamily="18" charset="0"/>
                <a:cs typeface="Times New Roman" panose="02020603050405020304" pitchFamily="18" charset="0"/>
              </a:rPr>
              <a:t>Once credentials are submitted, the user is redirected to a simulated phishing page that mimics the original platform.</a:t>
            </a:r>
            <a:endParaRPr lang="en-US" sz="13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A9C38F6-CE7C-AF9F-B014-565D3006086A}"/>
              </a:ext>
            </a:extLst>
          </p:cNvPr>
          <p:cNvPicPr>
            <a:picLocks noChangeAspect="1"/>
          </p:cNvPicPr>
          <p:nvPr/>
        </p:nvPicPr>
        <p:blipFill>
          <a:blip r:embed="rId2"/>
          <a:srcRect r="39236" b="-1"/>
          <a:stretch/>
        </p:blipFill>
        <p:spPr>
          <a:xfrm>
            <a:off x="5415058" y="10"/>
            <a:ext cx="3728942" cy="2285990"/>
          </a:xfrm>
          <a:custGeom>
            <a:avLst/>
            <a:gdLst/>
            <a:ahLst/>
            <a:cxnLst/>
            <a:rect l="l" t="t" r="r" b="b"/>
            <a:pathLst>
              <a:path w="4971922" h="2286000">
                <a:moveTo>
                  <a:pt x="0" y="0"/>
                </a:moveTo>
                <a:lnTo>
                  <a:pt x="1343538" y="0"/>
                </a:lnTo>
                <a:lnTo>
                  <a:pt x="1343538" y="1"/>
                </a:lnTo>
                <a:lnTo>
                  <a:pt x="4971922" y="1"/>
                </a:lnTo>
                <a:lnTo>
                  <a:pt x="4971922" y="2286000"/>
                </a:lnTo>
                <a:lnTo>
                  <a:pt x="232518" y="2286000"/>
                </a:lnTo>
                <a:lnTo>
                  <a:pt x="227089" y="2167128"/>
                </a:lnTo>
                <a:lnTo>
                  <a:pt x="218852" y="2014881"/>
                </a:lnTo>
                <a:lnTo>
                  <a:pt x="210952" y="1861947"/>
                </a:lnTo>
                <a:lnTo>
                  <a:pt x="200867" y="1709014"/>
                </a:lnTo>
                <a:lnTo>
                  <a:pt x="188764" y="1554023"/>
                </a:lnTo>
                <a:lnTo>
                  <a:pt x="176662" y="1401090"/>
                </a:lnTo>
                <a:lnTo>
                  <a:pt x="162710" y="1245413"/>
                </a:lnTo>
                <a:lnTo>
                  <a:pt x="147414" y="1089051"/>
                </a:lnTo>
                <a:lnTo>
                  <a:pt x="131278" y="934746"/>
                </a:lnTo>
                <a:lnTo>
                  <a:pt x="112452" y="778383"/>
                </a:lnTo>
                <a:lnTo>
                  <a:pt x="92281" y="622707"/>
                </a:lnTo>
                <a:lnTo>
                  <a:pt x="72278" y="466344"/>
                </a:lnTo>
                <a:lnTo>
                  <a:pt x="48914" y="310668"/>
                </a:lnTo>
                <a:lnTo>
                  <a:pt x="25045" y="155677"/>
                </a:lnTo>
                <a:close/>
              </a:path>
            </a:pathLst>
          </a:custGeom>
        </p:spPr>
      </p:pic>
      <p:pic>
        <p:nvPicPr>
          <p:cNvPr id="9" name="Picture 8">
            <a:extLst>
              <a:ext uri="{FF2B5EF4-FFF2-40B4-BE49-F238E27FC236}">
                <a16:creationId xmlns:a16="http://schemas.microsoft.com/office/drawing/2014/main" id="{531A9890-5344-FCFB-4D06-1A91F4568652}"/>
              </a:ext>
            </a:extLst>
          </p:cNvPr>
          <p:cNvPicPr>
            <a:picLocks noChangeAspect="1"/>
          </p:cNvPicPr>
          <p:nvPr/>
        </p:nvPicPr>
        <p:blipFill>
          <a:blip r:embed="rId3"/>
          <a:srcRect r="12250"/>
          <a:stretch/>
        </p:blipFill>
        <p:spPr>
          <a:xfrm>
            <a:off x="5577835" y="2286000"/>
            <a:ext cx="3566165" cy="2286000"/>
          </a:xfrm>
          <a:custGeom>
            <a:avLst/>
            <a:gdLst/>
            <a:ahLst/>
            <a:cxnLst/>
            <a:rect l="l" t="t" r="r" b="b"/>
            <a:pathLst>
              <a:path w="4754886" h="2286000">
                <a:moveTo>
                  <a:pt x="15482" y="0"/>
                </a:moveTo>
                <a:lnTo>
                  <a:pt x="4754886" y="0"/>
                </a:lnTo>
                <a:lnTo>
                  <a:pt x="4754886" y="2286000"/>
                </a:lnTo>
                <a:lnTo>
                  <a:pt x="0" y="2286000"/>
                </a:lnTo>
                <a:lnTo>
                  <a:pt x="8036" y="2135352"/>
                </a:lnTo>
                <a:lnTo>
                  <a:pt x="12742" y="2007793"/>
                </a:lnTo>
                <a:lnTo>
                  <a:pt x="17953" y="1877492"/>
                </a:lnTo>
                <a:lnTo>
                  <a:pt x="22827" y="1745133"/>
                </a:lnTo>
                <a:lnTo>
                  <a:pt x="26021" y="1612087"/>
                </a:lnTo>
                <a:lnTo>
                  <a:pt x="28879" y="1476299"/>
                </a:lnTo>
                <a:lnTo>
                  <a:pt x="31904" y="1339139"/>
                </a:lnTo>
                <a:lnTo>
                  <a:pt x="33921" y="1199236"/>
                </a:lnTo>
                <a:lnTo>
                  <a:pt x="33921" y="1057961"/>
                </a:lnTo>
                <a:lnTo>
                  <a:pt x="34930" y="915315"/>
                </a:lnTo>
                <a:lnTo>
                  <a:pt x="33921" y="771297"/>
                </a:lnTo>
                <a:lnTo>
                  <a:pt x="31904" y="625221"/>
                </a:lnTo>
                <a:lnTo>
                  <a:pt x="30055" y="479146"/>
                </a:lnTo>
                <a:lnTo>
                  <a:pt x="26021" y="331013"/>
                </a:lnTo>
                <a:lnTo>
                  <a:pt x="21819" y="181509"/>
                </a:lnTo>
                <a:lnTo>
                  <a:pt x="16944" y="32004"/>
                </a:lnTo>
                <a:close/>
              </a:path>
            </a:pathLst>
          </a:custGeom>
        </p:spPr>
      </p:pic>
      <p:pic>
        <p:nvPicPr>
          <p:cNvPr id="7" name="Picture 6">
            <a:extLst>
              <a:ext uri="{FF2B5EF4-FFF2-40B4-BE49-F238E27FC236}">
                <a16:creationId xmlns:a16="http://schemas.microsoft.com/office/drawing/2014/main" id="{ECE4A483-8BFB-F096-CEF6-F19DDE8AC0E1}"/>
              </a:ext>
            </a:extLst>
          </p:cNvPr>
          <p:cNvPicPr>
            <a:picLocks noChangeAspect="1"/>
          </p:cNvPicPr>
          <p:nvPr/>
        </p:nvPicPr>
        <p:blipFill>
          <a:blip r:embed="rId4"/>
          <a:srcRect l="5574" r="42622"/>
          <a:stretch/>
        </p:blipFill>
        <p:spPr>
          <a:xfrm>
            <a:off x="5414176" y="4572000"/>
            <a:ext cx="3729824" cy="2286000"/>
          </a:xfrm>
          <a:custGeom>
            <a:avLst/>
            <a:gdLst/>
            <a:ahLst/>
            <a:cxnLst/>
            <a:rect l="l" t="t" r="r" b="b"/>
            <a:pathLst>
              <a:path w="4973099" h="2286000">
                <a:moveTo>
                  <a:pt x="218212" y="0"/>
                </a:moveTo>
                <a:lnTo>
                  <a:pt x="4973099" y="0"/>
                </a:lnTo>
                <a:lnTo>
                  <a:pt x="4973099" y="2286000"/>
                </a:lnTo>
                <a:lnTo>
                  <a:pt x="897889" y="2286000"/>
                </a:lnTo>
                <a:lnTo>
                  <a:pt x="0" y="2286000"/>
                </a:lnTo>
                <a:lnTo>
                  <a:pt x="5883" y="2245538"/>
                </a:lnTo>
                <a:lnTo>
                  <a:pt x="23197" y="2126894"/>
                </a:lnTo>
                <a:lnTo>
                  <a:pt x="35299" y="2040483"/>
                </a:lnTo>
                <a:lnTo>
                  <a:pt x="48074" y="1937613"/>
                </a:lnTo>
                <a:lnTo>
                  <a:pt x="63370" y="1815541"/>
                </a:lnTo>
                <a:lnTo>
                  <a:pt x="79507" y="1680438"/>
                </a:lnTo>
                <a:lnTo>
                  <a:pt x="96484" y="1528191"/>
                </a:lnTo>
                <a:lnTo>
                  <a:pt x="114469" y="1362227"/>
                </a:lnTo>
                <a:lnTo>
                  <a:pt x="132455" y="1181862"/>
                </a:lnTo>
                <a:lnTo>
                  <a:pt x="150776" y="989838"/>
                </a:lnTo>
                <a:lnTo>
                  <a:pt x="167753" y="782726"/>
                </a:lnTo>
                <a:lnTo>
                  <a:pt x="184058" y="566013"/>
                </a:lnTo>
                <a:lnTo>
                  <a:pt x="198850" y="336956"/>
                </a:lnTo>
                <a:lnTo>
                  <a:pt x="212969" y="98298"/>
                </a:lnTo>
                <a:close/>
              </a:path>
            </a:pathLst>
          </a:custGeom>
        </p:spPr>
      </p:pic>
    </p:spTree>
    <p:extLst>
      <p:ext uri="{BB962C8B-B14F-4D97-AF65-F5344CB8AC3E}">
        <p14:creationId xmlns:p14="http://schemas.microsoft.com/office/powerpoint/2010/main" val="2980756989"/>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49BE239E-9934-D22C-7384-1B9BF6CF4A15}"/>
              </a:ext>
            </a:extLst>
          </p:cNvPr>
          <p:cNvSpPr>
            <a:spLocks noGrp="1"/>
          </p:cNvSpPr>
          <p:nvPr>
            <p:ph type="title"/>
          </p:nvPr>
        </p:nvSpPr>
        <p:spPr>
          <a:xfrm>
            <a:off x="971550" y="669925"/>
            <a:ext cx="3600450" cy="1325563"/>
          </a:xfrm>
        </p:spPr>
        <p:txBody>
          <a:bodyPr anchor="b">
            <a:normAutofit/>
          </a:bodyPr>
          <a:lstStyle/>
          <a:p>
            <a:pPr>
              <a:lnSpc>
                <a:spcPct val="90000"/>
              </a:lnSpc>
            </a:pPr>
            <a:r>
              <a:rPr lang="en-US" sz="4100" b="1">
                <a:solidFill>
                  <a:schemeClr val="bg1"/>
                </a:solidFill>
              </a:rPr>
              <a:t>Features &amp; Code Examples</a:t>
            </a:r>
          </a:p>
        </p:txBody>
      </p:sp>
      <p:cxnSp>
        <p:nvCxnSpPr>
          <p:cNvPr id="14" name="Straight Connector 13">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2026340"/>
            <a:ext cx="457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A18AAFF-790F-2687-AE9A-AF3C215FAAD4}"/>
              </a:ext>
            </a:extLst>
          </p:cNvPr>
          <p:cNvSpPr>
            <a:spLocks noGrp="1"/>
          </p:cNvSpPr>
          <p:nvPr>
            <p:ph idx="1"/>
          </p:nvPr>
        </p:nvSpPr>
        <p:spPr>
          <a:xfrm>
            <a:off x="971550" y="2288833"/>
            <a:ext cx="3600450" cy="3711571"/>
          </a:xfrm>
        </p:spPr>
        <p:txBody>
          <a:bodyPr>
            <a:normAutofit/>
          </a:bodyPr>
          <a:lstStyle/>
          <a:p>
            <a:pPr marL="0" indent="0">
              <a:buNone/>
            </a:pPr>
            <a:r>
              <a:rPr lang="en-US" sz="1600" b="1">
                <a:solidFill>
                  <a:schemeClr val="bg1"/>
                </a:solidFill>
                <a:cs typeface="Times New Roman" panose="02020603050405020304" pitchFamily="18" charset="0"/>
              </a:rPr>
              <a:t>Key Features:</a:t>
            </a:r>
          </a:p>
          <a:p>
            <a:pPr marL="0" indent="0">
              <a:buNone/>
            </a:pPr>
            <a:r>
              <a:rPr lang="en-US" sz="1600" b="1">
                <a:solidFill>
                  <a:schemeClr val="bg1"/>
                </a:solidFill>
                <a:cs typeface="Times New Roman" panose="02020603050405020304" pitchFamily="18" charset="0"/>
              </a:rPr>
              <a:t>Customizable Templates:</a:t>
            </a:r>
          </a:p>
          <a:p>
            <a:pPr marL="0" indent="0">
              <a:buNone/>
            </a:pPr>
            <a:r>
              <a:rPr lang="en-US" sz="1600">
                <a:solidFill>
                  <a:schemeClr val="bg1"/>
                </a:solidFill>
                <a:cs typeface="Times New Roman" panose="02020603050405020304" pitchFamily="18" charset="0"/>
              </a:rPr>
              <a:t>The phishing pages are tailored to mimic popular platforms (e.g., Facebook, Google).</a:t>
            </a:r>
          </a:p>
          <a:p>
            <a:pPr marL="0" indent="0">
              <a:buNone/>
            </a:pPr>
            <a:r>
              <a:rPr lang="en-US" sz="1600" b="1">
                <a:solidFill>
                  <a:schemeClr val="bg1"/>
                </a:solidFill>
                <a:cs typeface="Times New Roman" panose="02020603050405020304" pitchFamily="18" charset="0"/>
              </a:rPr>
              <a:t>Data Logging:</a:t>
            </a:r>
          </a:p>
          <a:p>
            <a:pPr marL="0" indent="0">
              <a:buNone/>
            </a:pPr>
            <a:r>
              <a:rPr lang="en-US" sz="1600">
                <a:solidFill>
                  <a:schemeClr val="bg1"/>
                </a:solidFill>
                <a:cs typeface="Times New Roman" panose="02020603050405020304" pitchFamily="18" charset="0"/>
              </a:rPr>
              <a:t>Captures data like username, password, user-agent, IP address, etc., and saves them in a file </a:t>
            </a:r>
            <a:r>
              <a:rPr lang="en-US" sz="1600" b="1">
                <a:solidFill>
                  <a:schemeClr val="bg1"/>
                </a:solidFill>
                <a:cs typeface="Times New Roman" panose="02020603050405020304" pitchFamily="18" charset="0"/>
              </a:rPr>
              <a:t>(credentials_log.txt).</a:t>
            </a:r>
          </a:p>
          <a:p>
            <a:pPr marL="0" indent="0">
              <a:buNone/>
            </a:pPr>
            <a:r>
              <a:rPr lang="en-US" sz="1600" b="1">
                <a:solidFill>
                  <a:schemeClr val="bg1"/>
                </a:solidFill>
                <a:cs typeface="Times New Roman" panose="02020603050405020304" pitchFamily="18" charset="0"/>
              </a:rPr>
              <a:t>Platform-Specific Filtering:</a:t>
            </a:r>
          </a:p>
          <a:p>
            <a:pPr marL="0" indent="0">
              <a:buNone/>
            </a:pPr>
            <a:r>
              <a:rPr lang="en-US" sz="1600">
                <a:solidFill>
                  <a:schemeClr val="bg1"/>
                </a:solidFill>
                <a:cs typeface="Times New Roman" panose="02020603050405020304" pitchFamily="18" charset="0"/>
              </a:rPr>
              <a:t>Filters and sends phishing emails based on the recipient's platform (e.g., Gmail users get Gmail-themed phishing emails).</a:t>
            </a:r>
          </a:p>
        </p:txBody>
      </p:sp>
      <p:pic>
        <p:nvPicPr>
          <p:cNvPr id="7" name="Picture 6">
            <a:extLst>
              <a:ext uri="{FF2B5EF4-FFF2-40B4-BE49-F238E27FC236}">
                <a16:creationId xmlns:a16="http://schemas.microsoft.com/office/drawing/2014/main" id="{9B00DEFD-47A7-CAA2-C0FE-4D6EADE0AC2D}"/>
              </a:ext>
            </a:extLst>
          </p:cNvPr>
          <p:cNvPicPr>
            <a:picLocks noChangeAspect="1"/>
          </p:cNvPicPr>
          <p:nvPr/>
        </p:nvPicPr>
        <p:blipFill>
          <a:blip r:embed="rId2"/>
          <a:stretch>
            <a:fillRect/>
          </a:stretch>
        </p:blipFill>
        <p:spPr>
          <a:xfrm>
            <a:off x="5461372" y="369913"/>
            <a:ext cx="1736524" cy="2784532"/>
          </a:xfrm>
          <a:prstGeom prst="rect">
            <a:avLst/>
          </a:prstGeom>
        </p:spPr>
      </p:pic>
      <p:sp>
        <p:nvSpPr>
          <p:cNvPr id="16" name="Rectangle 15">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3702" y="182859"/>
            <a:ext cx="2997196"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2A63FFA-66FB-4C7B-8480-6BFC0B749EFE}"/>
              </a:ext>
            </a:extLst>
          </p:cNvPr>
          <p:cNvPicPr>
            <a:picLocks noChangeAspect="1"/>
          </p:cNvPicPr>
          <p:nvPr/>
        </p:nvPicPr>
        <p:blipFill>
          <a:blip r:embed="rId3"/>
          <a:stretch>
            <a:fillRect/>
          </a:stretch>
        </p:blipFill>
        <p:spPr>
          <a:xfrm>
            <a:off x="6028995" y="4516950"/>
            <a:ext cx="2691480" cy="1211166"/>
          </a:xfrm>
          <a:prstGeom prst="rect">
            <a:avLst/>
          </a:prstGeom>
        </p:spPr>
      </p:pic>
      <p:sp>
        <p:nvSpPr>
          <p:cNvPr id="18" name="Rectangle 17">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8803" y="3543213"/>
            <a:ext cx="2997196"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062839"/>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p:cNvSpPr>
            <a:spLocks noGrp="1"/>
          </p:cNvSpPr>
          <p:nvPr>
            <p:ph type="title"/>
          </p:nvPr>
        </p:nvSpPr>
        <p:spPr>
          <a:xfrm>
            <a:off x="760605" y="1450655"/>
            <a:ext cx="2949023" cy="3956690"/>
          </a:xfrm>
        </p:spPr>
        <p:txBody>
          <a:bodyPr anchor="ctr">
            <a:normAutofit/>
          </a:bodyPr>
          <a:lstStyle/>
          <a:p>
            <a:pPr>
              <a:lnSpc>
                <a:spcPct val="90000"/>
              </a:lnSpc>
            </a:pPr>
            <a:r>
              <a:rPr lang="en-US" sz="5400" b="1" dirty="0">
                <a:solidFill>
                  <a:schemeClr val="bg1"/>
                </a:solidFill>
              </a:rPr>
              <a:t>Vishing (Voice Phishing)</a:t>
            </a: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0605" y="1450655"/>
            <a:ext cx="294902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0605" y="5408571"/>
            <a:ext cx="294902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572000" y="1108061"/>
            <a:ext cx="3756675" cy="4571972"/>
          </a:xfrm>
        </p:spPr>
        <p:txBody>
          <a:bodyPr anchor="ctr">
            <a:normAutofit/>
          </a:bodyPr>
          <a:lstStyle/>
          <a:p>
            <a:pPr marL="0" marR="0" indent="0">
              <a:lnSpc>
                <a:spcPct val="90000"/>
              </a:lnSpc>
              <a:spcAft>
                <a:spcPts val="800"/>
              </a:spcAft>
              <a:buNone/>
            </a:pPr>
            <a:r>
              <a:rPr lang="en-US" sz="1600" kern="100" dirty="0">
                <a:solidFill>
                  <a:schemeClr val="bg1"/>
                </a:solidFill>
                <a:effectLst/>
                <a:ea typeface="Aptos" panose="020B0004020202020204" pitchFamily="34" charset="0"/>
                <a:cs typeface="Times New Roman" panose="02020603050405020304" pitchFamily="18" charset="0"/>
              </a:rPr>
              <a:t>Voice-based social engineering attacks target victims using phone calls to extract sensitive information.</a:t>
            </a:r>
          </a:p>
          <a:p>
            <a:pPr marL="0" marR="0" indent="0">
              <a:lnSpc>
                <a:spcPct val="90000"/>
              </a:lnSpc>
              <a:spcAft>
                <a:spcPts val="800"/>
              </a:spcAft>
              <a:buNone/>
            </a:pPr>
            <a:r>
              <a:rPr lang="en-US" sz="1600" b="1" kern="100" dirty="0">
                <a:solidFill>
                  <a:schemeClr val="bg1"/>
                </a:solidFill>
                <a:effectLst/>
                <a:ea typeface="Aptos" panose="020B0004020202020204" pitchFamily="34" charset="0"/>
                <a:cs typeface="Times New Roman" panose="02020603050405020304" pitchFamily="18" charset="0"/>
              </a:rPr>
              <a:t>Simulation Objectives:</a:t>
            </a:r>
          </a:p>
          <a:p>
            <a:pPr marL="0" marR="0" indent="0">
              <a:lnSpc>
                <a:spcPct val="90000"/>
              </a:lnSpc>
              <a:spcAft>
                <a:spcPts val="800"/>
              </a:spcAft>
              <a:buNone/>
            </a:pPr>
            <a:r>
              <a:rPr lang="en-US" sz="1600" kern="100" dirty="0">
                <a:solidFill>
                  <a:schemeClr val="bg1"/>
                </a:solidFill>
                <a:effectLst/>
                <a:ea typeface="Aptos" panose="020B0004020202020204" pitchFamily="34" charset="0"/>
                <a:cs typeface="Times New Roman" panose="02020603050405020304" pitchFamily="18" charset="0"/>
              </a:rPr>
              <a:t>- Demonstrate common vishing scenarios like fake bank calls and tech support scams.</a:t>
            </a:r>
          </a:p>
          <a:p>
            <a:pPr marL="0" marR="0" indent="0">
              <a:lnSpc>
                <a:spcPct val="90000"/>
              </a:lnSpc>
              <a:spcAft>
                <a:spcPts val="800"/>
              </a:spcAft>
              <a:buNone/>
            </a:pPr>
            <a:r>
              <a:rPr lang="en-US" sz="1600" kern="100" dirty="0">
                <a:solidFill>
                  <a:schemeClr val="bg1"/>
                </a:solidFill>
                <a:effectLst/>
                <a:ea typeface="Aptos" panose="020B0004020202020204" pitchFamily="34" charset="0"/>
                <a:cs typeface="Times New Roman" panose="02020603050405020304" pitchFamily="18" charset="0"/>
              </a:rPr>
              <a:t>- Highlight psychological manipulation tactics, such as urgency and authority bias.</a:t>
            </a:r>
          </a:p>
          <a:p>
            <a:pPr marL="0" marR="0" indent="0">
              <a:lnSpc>
                <a:spcPct val="90000"/>
              </a:lnSpc>
              <a:spcAft>
                <a:spcPts val="800"/>
              </a:spcAft>
              <a:buNone/>
            </a:pPr>
            <a:r>
              <a:rPr lang="en-US" sz="1600" kern="100" dirty="0">
                <a:solidFill>
                  <a:schemeClr val="bg1"/>
                </a:solidFill>
                <a:effectLst/>
                <a:ea typeface="Aptos" panose="020B0004020202020204" pitchFamily="34" charset="0"/>
                <a:cs typeface="Times New Roman" panose="02020603050405020304" pitchFamily="18" charset="0"/>
              </a:rPr>
              <a:t>- Train users to handle suspicious calls securely and confidently.</a:t>
            </a:r>
          </a:p>
          <a:p>
            <a:pPr marL="0" marR="0" indent="0">
              <a:lnSpc>
                <a:spcPct val="90000"/>
              </a:lnSpc>
              <a:spcAft>
                <a:spcPts val="800"/>
              </a:spcAft>
              <a:buNone/>
            </a:pPr>
            <a:r>
              <a:rPr lang="en-US" sz="1600" b="1" kern="100" dirty="0">
                <a:solidFill>
                  <a:schemeClr val="bg1"/>
                </a:solidFill>
                <a:effectLst/>
                <a:ea typeface="Aptos" panose="020B0004020202020204" pitchFamily="34" charset="0"/>
                <a:cs typeface="Times New Roman" panose="02020603050405020304" pitchFamily="18" charset="0"/>
              </a:rPr>
              <a:t>Real-World Impact:</a:t>
            </a:r>
          </a:p>
          <a:p>
            <a:pPr marL="0" indent="0">
              <a:lnSpc>
                <a:spcPct val="90000"/>
              </a:lnSpc>
              <a:buNone/>
            </a:pPr>
            <a:r>
              <a:rPr lang="en-US" sz="1600" dirty="0">
                <a:solidFill>
                  <a:schemeClr val="bg1"/>
                </a:solidFill>
                <a:effectLst/>
                <a:ea typeface="Aptos" panose="020B0004020202020204" pitchFamily="34" charset="0"/>
                <a:cs typeface="Times New Roman" panose="02020603050405020304" pitchFamily="18" charset="0"/>
              </a:rPr>
              <a:t>In 2022, vishing scams caused global financial losses exceeding $2.6 billion (source: IC3). This highlights the need for proactive defense measures.</a:t>
            </a:r>
            <a:endParaRPr lang="en-US" sz="1600" dirty="0">
              <a:solidFill>
                <a:schemeClr val="bg1"/>
              </a:solidFill>
            </a:endParaRPr>
          </a:p>
        </p:txBody>
      </p:sp>
    </p:spTree>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390E9-E560-A24E-6DF0-584182F4C748}"/>
              </a:ext>
            </a:extLst>
          </p:cNvPr>
          <p:cNvSpPr>
            <a:spLocks noGrp="1"/>
          </p:cNvSpPr>
          <p:nvPr>
            <p:ph type="title"/>
          </p:nvPr>
        </p:nvSpPr>
        <p:spPr/>
        <p:txBody>
          <a:bodyPr>
            <a:normAutofit/>
          </a:bodyPr>
          <a:lstStyle/>
          <a:p>
            <a:r>
              <a:rPr lang="en-IN" b="1" dirty="0"/>
              <a:t>Vishing Simulation Code</a:t>
            </a:r>
          </a:p>
        </p:txBody>
      </p:sp>
      <p:sp>
        <p:nvSpPr>
          <p:cNvPr id="3" name="Content Placeholder 2">
            <a:extLst>
              <a:ext uri="{FF2B5EF4-FFF2-40B4-BE49-F238E27FC236}">
                <a16:creationId xmlns:a16="http://schemas.microsoft.com/office/drawing/2014/main" id="{F885C393-518A-AD8A-BE51-1849174F8226}"/>
              </a:ext>
            </a:extLst>
          </p:cNvPr>
          <p:cNvSpPr>
            <a:spLocks noGrp="1"/>
          </p:cNvSpPr>
          <p:nvPr>
            <p:ph idx="1"/>
          </p:nvPr>
        </p:nvSpPr>
        <p:spPr>
          <a:xfrm>
            <a:off x="426720" y="1493520"/>
            <a:ext cx="7142480" cy="5161280"/>
          </a:xfrm>
        </p:spPr>
        <p:txBody>
          <a:bodyPr>
            <a:normAutofit fontScale="47500" lnSpcReduction="20000"/>
          </a:bodyPr>
          <a:lstStyle/>
          <a:p>
            <a:pPr marL="0" marR="0" indent="0">
              <a:lnSpc>
                <a:spcPct val="107000"/>
              </a:lnSpc>
              <a:spcAft>
                <a:spcPts val="800"/>
              </a:spcAft>
              <a:buNone/>
            </a:pPr>
            <a:r>
              <a:rPr lang="en-US" sz="3200" kern="100" dirty="0">
                <a:effectLst/>
                <a:ea typeface="Aptos" panose="020B0004020202020204" pitchFamily="34" charset="0"/>
                <a:cs typeface="Times New Roman" panose="02020603050405020304" pitchFamily="18" charset="0"/>
              </a:rPr>
              <a:t>Platform: Flask web framework and Twilio API for telephony integration.</a:t>
            </a:r>
          </a:p>
          <a:p>
            <a:pPr marL="0" marR="0" indent="0">
              <a:lnSpc>
                <a:spcPct val="107000"/>
              </a:lnSpc>
              <a:spcAft>
                <a:spcPts val="800"/>
              </a:spcAft>
              <a:buNone/>
            </a:pPr>
            <a:r>
              <a:rPr lang="en-US" sz="3400" b="1" kern="100" dirty="0">
                <a:effectLst/>
                <a:ea typeface="Aptos" panose="020B0004020202020204" pitchFamily="34" charset="0"/>
                <a:cs typeface="Times New Roman" panose="02020603050405020304" pitchFamily="18" charset="0"/>
              </a:rPr>
              <a:t>Key Functions:</a:t>
            </a:r>
          </a:p>
          <a:p>
            <a:pPr marL="0" marR="0">
              <a:lnSpc>
                <a:spcPct val="107000"/>
              </a:lnSpc>
              <a:spcAft>
                <a:spcPts val="800"/>
              </a:spcAft>
            </a:pPr>
            <a:r>
              <a:rPr lang="en-US" sz="3200" kern="100" dirty="0">
                <a:effectLst/>
                <a:ea typeface="Aptos" panose="020B0004020202020204" pitchFamily="34" charset="0"/>
                <a:cs typeface="Times New Roman" panose="02020603050405020304" pitchFamily="18" charset="0"/>
              </a:rPr>
              <a:t>Flask server to handle vishing call logic and user interactions.</a:t>
            </a:r>
          </a:p>
          <a:p>
            <a:pPr marL="0" marR="0">
              <a:lnSpc>
                <a:spcPct val="107000"/>
              </a:lnSpc>
              <a:spcAft>
                <a:spcPts val="800"/>
              </a:spcAft>
            </a:pPr>
            <a:r>
              <a:rPr lang="en-US" sz="3200" kern="100" dirty="0">
                <a:effectLst/>
                <a:ea typeface="Aptos" panose="020B0004020202020204" pitchFamily="34" charset="0"/>
                <a:cs typeface="Times New Roman" panose="02020603050405020304" pitchFamily="18" charset="0"/>
              </a:rPr>
              <a:t>Twilio integration for initiating and managing automated calls.</a:t>
            </a:r>
          </a:p>
          <a:p>
            <a:pPr marL="0" marR="0">
              <a:lnSpc>
                <a:spcPct val="107000"/>
              </a:lnSpc>
              <a:spcAft>
                <a:spcPts val="800"/>
              </a:spcAft>
            </a:pPr>
            <a:r>
              <a:rPr lang="en-US" sz="3200" kern="100" dirty="0">
                <a:effectLst/>
                <a:ea typeface="Aptos" panose="020B0004020202020204" pitchFamily="34" charset="0"/>
                <a:cs typeface="Times New Roman" panose="02020603050405020304" pitchFamily="18" charset="0"/>
              </a:rPr>
              <a:t>Text-to-speech engine for dynamic message generation.</a:t>
            </a:r>
          </a:p>
          <a:p>
            <a:pPr marL="0" marR="0">
              <a:lnSpc>
                <a:spcPct val="107000"/>
              </a:lnSpc>
              <a:spcAft>
                <a:spcPts val="800"/>
              </a:spcAft>
            </a:pPr>
            <a:r>
              <a:rPr lang="en-US" sz="3200" kern="100" dirty="0">
                <a:effectLst/>
                <a:ea typeface="Aptos" panose="020B0004020202020204" pitchFamily="34" charset="0"/>
                <a:cs typeface="Times New Roman" panose="02020603050405020304" pitchFamily="18" charset="0"/>
              </a:rPr>
              <a:t>Call flow management system simulates various vishing scenarios.</a:t>
            </a:r>
          </a:p>
          <a:p>
            <a:pPr marL="0" marR="0">
              <a:lnSpc>
                <a:spcPct val="107000"/>
              </a:lnSpc>
              <a:spcAft>
                <a:spcPts val="800"/>
              </a:spcAft>
            </a:pPr>
            <a:r>
              <a:rPr lang="en-US" sz="3200" kern="100" dirty="0">
                <a:effectLst/>
                <a:ea typeface="Aptos" panose="020B0004020202020204" pitchFamily="34" charset="0"/>
                <a:cs typeface="Times New Roman" panose="02020603050405020304" pitchFamily="18" charset="0"/>
              </a:rPr>
              <a:t>Real-time call monitoring and recording for analysis (with proper consent).</a:t>
            </a:r>
          </a:p>
          <a:p>
            <a:pPr marL="0" marR="0" indent="0">
              <a:lnSpc>
                <a:spcPct val="107000"/>
              </a:lnSpc>
              <a:spcAft>
                <a:spcPts val="800"/>
              </a:spcAft>
              <a:buNone/>
            </a:pPr>
            <a:r>
              <a:rPr lang="en-US" sz="3400" b="1" kern="100" dirty="0">
                <a:effectLst/>
                <a:ea typeface="Aptos" panose="020B0004020202020204" pitchFamily="34" charset="0"/>
                <a:cs typeface="Times New Roman" panose="02020603050405020304" pitchFamily="18" charset="0"/>
              </a:rPr>
              <a:t>Ethical Safeguards:</a:t>
            </a:r>
          </a:p>
          <a:p>
            <a:pPr marL="0" marR="0">
              <a:lnSpc>
                <a:spcPct val="107000"/>
              </a:lnSpc>
              <a:spcAft>
                <a:spcPts val="800"/>
              </a:spcAft>
            </a:pPr>
            <a:r>
              <a:rPr lang="en-US" sz="3200" kern="100" dirty="0">
                <a:effectLst/>
                <a:ea typeface="Aptos" panose="020B0004020202020204" pitchFamily="34" charset="0"/>
                <a:cs typeface="Times New Roman" panose="02020603050405020304" pitchFamily="18" charset="0"/>
              </a:rPr>
              <a:t>Use of mock data to prevent any real information exposure.</a:t>
            </a:r>
          </a:p>
          <a:p>
            <a:pPr marL="0" marR="0">
              <a:lnSpc>
                <a:spcPct val="107000"/>
              </a:lnSpc>
              <a:spcAft>
                <a:spcPts val="800"/>
              </a:spcAft>
            </a:pPr>
            <a:r>
              <a:rPr lang="en-US" sz="3200" kern="100" dirty="0">
                <a:effectLst/>
                <a:ea typeface="Aptos" panose="020B0004020202020204" pitchFamily="34" charset="0"/>
                <a:cs typeface="Times New Roman" panose="02020603050405020304" pitchFamily="18" charset="0"/>
              </a:rPr>
              <a:t>Strict access controls and data handling procedures.</a:t>
            </a:r>
          </a:p>
          <a:p>
            <a:pPr marL="0">
              <a:lnSpc>
                <a:spcPct val="107000"/>
              </a:lnSpc>
              <a:spcAft>
                <a:spcPts val="800"/>
              </a:spcAft>
            </a:pPr>
            <a:r>
              <a:rPr lang="en-US" sz="3200" kern="100" dirty="0">
                <a:effectLst/>
                <a:ea typeface="Aptos" panose="020B0004020202020204" pitchFamily="34" charset="0"/>
                <a:cs typeface="Times New Roman" panose="02020603050405020304" pitchFamily="18" charset="0"/>
              </a:rPr>
              <a:t>Clear disclosure and consent process for all participants.</a:t>
            </a:r>
          </a:p>
        </p:txBody>
      </p:sp>
    </p:spTree>
    <p:extLst>
      <p:ext uri="{BB962C8B-B14F-4D97-AF65-F5344CB8AC3E}">
        <p14:creationId xmlns:p14="http://schemas.microsoft.com/office/powerpoint/2010/main" val="4062136005"/>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7" name="Rectangle 26">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65032"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99781" y="3681413"/>
            <a:ext cx="3572669"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33"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93473" y="-8467"/>
            <a:ext cx="2255512"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5"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947"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Isosceles Triangle 36">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6616" y="3048000"/>
            <a:ext cx="244475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8241"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Isosceles Triangle 40">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6115" y="3589867"/>
            <a:ext cx="1362870"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7CDDD30-3838-12C4-8707-E0ED00D77F5A}"/>
              </a:ext>
            </a:extLst>
          </p:cNvPr>
          <p:cNvSpPr>
            <a:spLocks noGrp="1"/>
          </p:cNvSpPr>
          <p:nvPr>
            <p:ph type="title"/>
          </p:nvPr>
        </p:nvSpPr>
        <p:spPr>
          <a:xfrm>
            <a:off x="508001" y="609600"/>
            <a:ext cx="2457032" cy="5175624"/>
          </a:xfrm>
        </p:spPr>
        <p:txBody>
          <a:bodyPr anchor="ctr">
            <a:normAutofit/>
          </a:bodyPr>
          <a:lstStyle/>
          <a:p>
            <a:r>
              <a:rPr lang="en-US" dirty="0">
                <a:solidFill>
                  <a:schemeClr val="tx1">
                    <a:lumMod val="85000"/>
                    <a:lumOff val="15000"/>
                  </a:schemeClr>
                </a:solidFill>
              </a:rPr>
              <a:t>Vishing Simulation Scenario</a:t>
            </a:r>
            <a:endParaRPr lang="en-IN" dirty="0">
              <a:solidFill>
                <a:schemeClr val="tx1">
                  <a:lumMod val="85000"/>
                  <a:lumOff val="15000"/>
                </a:schemeClr>
              </a:solidFill>
            </a:endParaRPr>
          </a:p>
        </p:txBody>
      </p:sp>
      <p:sp>
        <p:nvSpPr>
          <p:cNvPr id="43" name="Freeform: Shape 42">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1615" y="-8467"/>
            <a:ext cx="5332385"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5E62BABD-16F4-9057-0D89-EE6FA990F80A}"/>
              </a:ext>
            </a:extLst>
          </p:cNvPr>
          <p:cNvSpPr>
            <a:spLocks noGrp="1"/>
          </p:cNvSpPr>
          <p:nvPr>
            <p:ph idx="1"/>
          </p:nvPr>
        </p:nvSpPr>
        <p:spPr>
          <a:xfrm>
            <a:off x="3190240" y="345440"/>
            <a:ext cx="5811520" cy="6146800"/>
          </a:xfrm>
        </p:spPr>
        <p:txBody>
          <a:bodyPr anchor="ctr">
            <a:normAutofit/>
          </a:bodyPr>
          <a:lstStyle/>
          <a:p>
            <a:pPr marL="0" marR="0" indent="0">
              <a:lnSpc>
                <a:spcPct val="90000"/>
              </a:lnSpc>
              <a:spcAft>
                <a:spcPts val="800"/>
              </a:spcAft>
              <a:buNone/>
            </a:pPr>
            <a:r>
              <a:rPr lang="en-US" sz="1300" kern="100" dirty="0">
                <a:solidFill>
                  <a:srgbClr val="FFFFFF"/>
                </a:solidFill>
                <a:effectLst/>
                <a:ea typeface="Aptos" panose="020B0004020202020204" pitchFamily="34" charset="0"/>
                <a:cs typeface="Times New Roman" panose="02020603050405020304" pitchFamily="18" charset="0"/>
              </a:rPr>
              <a:t>Participants receive an automated call claiming to be from a major bank's fraud department.</a:t>
            </a:r>
          </a:p>
          <a:p>
            <a:pPr marL="0" marR="0" indent="0">
              <a:lnSpc>
                <a:spcPct val="90000"/>
              </a:lnSpc>
              <a:spcAft>
                <a:spcPts val="800"/>
              </a:spcAft>
              <a:buNone/>
            </a:pPr>
            <a:r>
              <a:rPr lang="en-US" sz="1300" kern="100" dirty="0">
                <a:solidFill>
                  <a:srgbClr val="FFFFFF"/>
                </a:solidFill>
                <a:effectLst/>
                <a:ea typeface="Aptos" panose="020B0004020202020204" pitchFamily="34" charset="0"/>
                <a:cs typeface="Times New Roman" panose="02020603050405020304" pitchFamily="18" charset="0"/>
              </a:rPr>
              <a:t>- The caller informs of suspicious activity and requests verification via an OTP.</a:t>
            </a:r>
          </a:p>
          <a:p>
            <a:pPr marL="0" marR="0" indent="0">
              <a:lnSpc>
                <a:spcPct val="90000"/>
              </a:lnSpc>
              <a:spcAft>
                <a:spcPts val="800"/>
              </a:spcAft>
              <a:buNone/>
            </a:pPr>
            <a:r>
              <a:rPr lang="en-US" sz="1300" kern="100" dirty="0">
                <a:solidFill>
                  <a:srgbClr val="FFFFFF"/>
                </a:solidFill>
                <a:effectLst/>
                <a:ea typeface="Aptos" panose="020B0004020202020204" pitchFamily="34" charset="0"/>
                <a:cs typeface="Times New Roman" panose="02020603050405020304" pitchFamily="18" charset="0"/>
              </a:rPr>
              <a:t>- Simulated urgency and fear tactics encourage compliance.</a:t>
            </a:r>
          </a:p>
          <a:p>
            <a:pPr marL="0" marR="0" indent="0">
              <a:lnSpc>
                <a:spcPct val="90000"/>
              </a:lnSpc>
              <a:spcAft>
                <a:spcPts val="800"/>
              </a:spcAft>
              <a:buNone/>
            </a:pPr>
            <a:r>
              <a:rPr lang="en-US" sz="1400" b="1" kern="100" dirty="0">
                <a:solidFill>
                  <a:srgbClr val="FFFFFF"/>
                </a:solidFill>
                <a:effectLst/>
                <a:ea typeface="Aptos" panose="020B0004020202020204" pitchFamily="34" charset="0"/>
                <a:cs typeface="Times New Roman" panose="02020603050405020304" pitchFamily="18" charset="0"/>
              </a:rPr>
              <a:t>Educational Outcomes:</a:t>
            </a:r>
          </a:p>
          <a:p>
            <a:pPr marL="0" marR="0" indent="0">
              <a:lnSpc>
                <a:spcPct val="90000"/>
              </a:lnSpc>
              <a:spcAft>
                <a:spcPts val="800"/>
              </a:spcAft>
              <a:buNone/>
            </a:pPr>
            <a:r>
              <a:rPr lang="en-US" sz="1300" kern="100" dirty="0">
                <a:solidFill>
                  <a:srgbClr val="FFFFFF"/>
                </a:solidFill>
                <a:effectLst/>
                <a:ea typeface="Aptos" panose="020B0004020202020204" pitchFamily="34" charset="0"/>
                <a:cs typeface="Times New Roman" panose="02020603050405020304" pitchFamily="18" charset="0"/>
              </a:rPr>
              <a:t>- Identifies vulnerabilities in user responses to vishing attempts.</a:t>
            </a:r>
          </a:p>
          <a:p>
            <a:pPr marL="0" marR="0" indent="0">
              <a:lnSpc>
                <a:spcPct val="90000"/>
              </a:lnSpc>
              <a:spcAft>
                <a:spcPts val="800"/>
              </a:spcAft>
              <a:buNone/>
            </a:pPr>
            <a:r>
              <a:rPr lang="en-US" sz="1300" kern="100" dirty="0">
                <a:solidFill>
                  <a:srgbClr val="FFFFFF"/>
                </a:solidFill>
                <a:effectLst/>
                <a:ea typeface="Aptos" panose="020B0004020202020204" pitchFamily="34" charset="0"/>
                <a:cs typeface="Times New Roman" panose="02020603050405020304" pitchFamily="18" charset="0"/>
              </a:rPr>
              <a:t>- Provides tailored, real-time feedback on secure call-handling practices.</a:t>
            </a:r>
          </a:p>
          <a:p>
            <a:pPr marL="0" marR="0" indent="0">
              <a:lnSpc>
                <a:spcPct val="90000"/>
              </a:lnSpc>
              <a:spcAft>
                <a:spcPts val="800"/>
              </a:spcAft>
              <a:buNone/>
            </a:pPr>
            <a:r>
              <a:rPr lang="en-US" sz="1300" kern="100" dirty="0">
                <a:solidFill>
                  <a:srgbClr val="FFFFFF"/>
                </a:solidFill>
                <a:effectLst/>
                <a:ea typeface="Aptos" panose="020B0004020202020204" pitchFamily="34" charset="0"/>
                <a:cs typeface="Times New Roman" panose="02020603050405020304" pitchFamily="18" charset="0"/>
              </a:rPr>
              <a:t>- Builds confidence in identifying and deflecting social engineering attacks.</a:t>
            </a:r>
          </a:p>
          <a:p>
            <a:pPr marL="0" marR="0" indent="0">
              <a:lnSpc>
                <a:spcPct val="90000"/>
              </a:lnSpc>
              <a:spcAft>
                <a:spcPts val="800"/>
              </a:spcAft>
              <a:buNone/>
            </a:pPr>
            <a:r>
              <a:rPr lang="en-US" sz="1400" b="1" kern="100" dirty="0">
                <a:solidFill>
                  <a:srgbClr val="FFFFFF"/>
                </a:solidFill>
                <a:effectLst/>
                <a:ea typeface="Aptos" panose="020B0004020202020204" pitchFamily="34" charset="0"/>
                <a:cs typeface="Times New Roman" panose="02020603050405020304" pitchFamily="18" charset="0"/>
              </a:rPr>
              <a:t>Global Case Study:</a:t>
            </a:r>
          </a:p>
          <a:p>
            <a:pPr marL="0" marR="0" indent="0">
              <a:lnSpc>
                <a:spcPct val="90000"/>
              </a:lnSpc>
              <a:spcAft>
                <a:spcPts val="800"/>
              </a:spcAft>
              <a:buNone/>
            </a:pPr>
            <a:r>
              <a:rPr lang="en-US" sz="1300" kern="100" dirty="0">
                <a:solidFill>
                  <a:srgbClr val="FFFFFF"/>
                </a:solidFill>
                <a:effectLst/>
                <a:ea typeface="Aptos" panose="020B0004020202020204" pitchFamily="34" charset="0"/>
                <a:cs typeface="Times New Roman" panose="02020603050405020304" pitchFamily="18" charset="0"/>
              </a:rPr>
              <a:t>A series of vishing attacks on small businesses in Europe led to $10 million in cumulative losses within six months. Attackers exploited trust in fake tech support calls to gain unauthorized access.</a:t>
            </a:r>
          </a:p>
        </p:txBody>
      </p:sp>
    </p:spTree>
    <p:extLst>
      <p:ext uri="{BB962C8B-B14F-4D97-AF65-F5344CB8AC3E}">
        <p14:creationId xmlns:p14="http://schemas.microsoft.com/office/powerpoint/2010/main" val="827514866"/>
      </p:ext>
    </p:extLst>
  </p:cSld>
  <p:clrMapOvr>
    <a:overrideClrMapping bg1="dk1" tx1="lt1" bg2="dk2" tx2="lt2" accent1="accent1" accent2="accent2" accent3="accent3" accent4="accent4" accent5="accent5" accent6="accent6" hlink="hlink" folHlink="folHlink"/>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548176" cy="6858000"/>
            <a:chOff x="651279" y="598259"/>
            <a:chExt cx="10889442" cy="5680742"/>
          </a:xfrm>
        </p:grpSpPr>
        <p:sp>
          <p:nvSpPr>
            <p:cNvPr id="28"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32" name="Freeform: Shape 31">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7" name="Freeform: Shape 36">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8" name="Freeform: Shape 37">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76B37779-CCC4-C5A7-89EC-F2CA2688A96C}"/>
              </a:ext>
            </a:extLst>
          </p:cNvPr>
          <p:cNvSpPr>
            <a:spLocks noGrp="1"/>
          </p:cNvSpPr>
          <p:nvPr>
            <p:ph type="title"/>
          </p:nvPr>
        </p:nvSpPr>
        <p:spPr>
          <a:xfrm>
            <a:off x="589788" y="841248"/>
            <a:ext cx="3847200" cy="5340097"/>
          </a:xfrm>
        </p:spPr>
        <p:txBody>
          <a:bodyPr anchor="ctr">
            <a:normAutofit/>
          </a:bodyPr>
          <a:lstStyle/>
          <a:p>
            <a:pPr algn="l"/>
            <a:r>
              <a:rPr lang="en-IN" sz="4200" b="1" i="0" dirty="0">
                <a:solidFill>
                  <a:schemeClr val="bg1"/>
                </a:solidFill>
                <a:effectLst/>
              </a:rPr>
              <a:t>Awareness Website</a:t>
            </a:r>
            <a:endParaRPr lang="en-IN" sz="4200" b="1" dirty="0">
              <a:solidFill>
                <a:schemeClr val="bg1"/>
              </a:solidFill>
              <a:ea typeface="Calibri"/>
              <a:cs typeface="Calibri"/>
            </a:endParaRPr>
          </a:p>
        </p:txBody>
      </p:sp>
      <p:sp>
        <p:nvSpPr>
          <p:cNvPr id="3" name="Content Placeholder 2">
            <a:extLst>
              <a:ext uri="{FF2B5EF4-FFF2-40B4-BE49-F238E27FC236}">
                <a16:creationId xmlns:a16="http://schemas.microsoft.com/office/drawing/2014/main" id="{13634C5E-74C1-A67B-6596-456A0F3D163C}"/>
              </a:ext>
            </a:extLst>
          </p:cNvPr>
          <p:cNvSpPr>
            <a:spLocks noGrp="1"/>
          </p:cNvSpPr>
          <p:nvPr>
            <p:ph idx="1"/>
          </p:nvPr>
        </p:nvSpPr>
        <p:spPr>
          <a:xfrm>
            <a:off x="4786716" y="284481"/>
            <a:ext cx="4082964" cy="6238240"/>
          </a:xfrm>
        </p:spPr>
        <p:txBody>
          <a:bodyPr vert="horz" lIns="91440" tIns="45720" rIns="91440" bIns="45720" rtlCol="0" anchor="ctr">
            <a:normAutofit/>
          </a:bodyPr>
          <a:lstStyle/>
          <a:p>
            <a:pPr marL="0" indent="0">
              <a:lnSpc>
                <a:spcPct val="90000"/>
              </a:lnSpc>
              <a:buNone/>
            </a:pPr>
            <a:r>
              <a:rPr lang="en-US" sz="1600" b="1" i="0" dirty="0">
                <a:solidFill>
                  <a:schemeClr val="tx2"/>
                </a:solidFill>
                <a:effectLst/>
                <a:cs typeface="Times New Roman"/>
              </a:rPr>
              <a:t>Purpose: </a:t>
            </a:r>
          </a:p>
          <a:p>
            <a:pPr>
              <a:lnSpc>
                <a:spcPct val="90000"/>
              </a:lnSpc>
              <a:buFont typeface="Arial" panose="020B0604020202020204" pitchFamily="34" charset="0"/>
              <a:buChar char="•"/>
            </a:pPr>
            <a:r>
              <a:rPr lang="en-US" sz="1600" dirty="0">
                <a:solidFill>
                  <a:schemeClr val="tx2"/>
                </a:solidFill>
                <a:ea typeface="+mn-lt"/>
                <a:cs typeface="+mn-lt"/>
              </a:rPr>
              <a:t>The website aims to be </a:t>
            </a:r>
            <a:r>
              <a:rPr lang="en-US" sz="1600" b="0" i="0" dirty="0">
                <a:solidFill>
                  <a:schemeClr val="tx2"/>
                </a:solidFill>
                <a:effectLst/>
                <a:ea typeface="+mn-lt"/>
                <a:cs typeface="+mn-lt"/>
              </a:rPr>
              <a:t>a comprehensive</a:t>
            </a:r>
            <a:r>
              <a:rPr lang="en-US" sz="1600" dirty="0">
                <a:solidFill>
                  <a:schemeClr val="tx2"/>
                </a:solidFill>
                <a:ea typeface="+mn-lt"/>
                <a:cs typeface="+mn-lt"/>
              </a:rPr>
              <a:t>, go-to</a:t>
            </a:r>
            <a:r>
              <a:rPr lang="en-US" sz="1600" b="0" i="0" dirty="0">
                <a:solidFill>
                  <a:schemeClr val="tx2"/>
                </a:solidFill>
                <a:effectLst/>
                <a:ea typeface="+mn-lt"/>
                <a:cs typeface="+mn-lt"/>
              </a:rPr>
              <a:t> resource for </a:t>
            </a:r>
            <a:r>
              <a:rPr lang="en-US" sz="1600" dirty="0">
                <a:solidFill>
                  <a:schemeClr val="tx2"/>
                </a:solidFill>
                <a:ea typeface="+mn-lt"/>
                <a:cs typeface="+mn-lt"/>
              </a:rPr>
              <a:t>educating users on </a:t>
            </a:r>
            <a:r>
              <a:rPr lang="en-US" sz="1600" b="0" i="0" dirty="0">
                <a:solidFill>
                  <a:schemeClr val="tx2"/>
                </a:solidFill>
                <a:effectLst/>
                <a:ea typeface="+mn-lt"/>
                <a:cs typeface="+mn-lt"/>
              </a:rPr>
              <a:t>phishing </a:t>
            </a:r>
            <a:r>
              <a:rPr lang="en-US" sz="1600" dirty="0">
                <a:solidFill>
                  <a:schemeClr val="tx2"/>
                </a:solidFill>
                <a:ea typeface="+mn-lt"/>
                <a:cs typeface="+mn-lt"/>
              </a:rPr>
              <a:t>threats </a:t>
            </a:r>
            <a:r>
              <a:rPr lang="en-US" sz="1600" b="0" i="0" dirty="0">
                <a:solidFill>
                  <a:schemeClr val="tx2"/>
                </a:solidFill>
                <a:effectLst/>
                <a:ea typeface="+mn-lt"/>
                <a:cs typeface="+mn-lt"/>
              </a:rPr>
              <a:t>and </a:t>
            </a:r>
            <a:r>
              <a:rPr lang="en-US" sz="1600" dirty="0">
                <a:solidFill>
                  <a:schemeClr val="tx2"/>
                </a:solidFill>
                <a:ea typeface="+mn-lt"/>
                <a:cs typeface="+mn-lt"/>
              </a:rPr>
              <a:t>promoting effective </a:t>
            </a:r>
            <a:r>
              <a:rPr lang="en-US" sz="1600" b="0" i="0" dirty="0">
                <a:solidFill>
                  <a:schemeClr val="tx2"/>
                </a:solidFill>
                <a:effectLst/>
                <a:ea typeface="+mn-lt"/>
                <a:cs typeface="+mn-lt"/>
              </a:rPr>
              <a:t>prevention</a:t>
            </a:r>
            <a:r>
              <a:rPr lang="en-US" sz="1600" dirty="0">
                <a:solidFill>
                  <a:schemeClr val="tx2"/>
                </a:solidFill>
                <a:ea typeface="+mn-lt"/>
                <a:cs typeface="+mn-lt"/>
              </a:rPr>
              <a:t> strategies</a:t>
            </a:r>
            <a:r>
              <a:rPr lang="en-US" sz="1600" b="0" i="0" dirty="0">
                <a:solidFill>
                  <a:schemeClr val="tx2"/>
                </a:solidFill>
                <a:effectLst/>
                <a:ea typeface="+mn-lt"/>
                <a:cs typeface="+mn-lt"/>
              </a:rPr>
              <a:t>.</a:t>
            </a:r>
            <a:endParaRPr lang="en-US" sz="1600" dirty="0">
              <a:solidFill>
                <a:schemeClr val="tx2"/>
              </a:solidFill>
              <a:ea typeface="+mn-lt"/>
              <a:cs typeface="+mn-lt"/>
            </a:endParaRPr>
          </a:p>
          <a:p>
            <a:pPr marL="0" indent="0">
              <a:lnSpc>
                <a:spcPct val="90000"/>
              </a:lnSpc>
              <a:buNone/>
            </a:pPr>
            <a:r>
              <a:rPr lang="en-US" sz="1600" b="1" i="0" dirty="0">
                <a:solidFill>
                  <a:schemeClr val="tx2"/>
                </a:solidFill>
                <a:effectLst/>
                <a:cs typeface="Times New Roman"/>
              </a:rPr>
              <a:t>Features:</a:t>
            </a:r>
          </a:p>
          <a:p>
            <a:pPr>
              <a:lnSpc>
                <a:spcPct val="90000"/>
              </a:lnSpc>
              <a:buFont typeface="Arial" panose="020B0604020202020204" pitchFamily="34" charset="0"/>
              <a:buChar char="•"/>
            </a:pPr>
            <a:r>
              <a:rPr lang="en-US" sz="1600" dirty="0">
                <a:solidFill>
                  <a:schemeClr val="tx2"/>
                </a:solidFill>
                <a:ea typeface="+mn-lt"/>
                <a:cs typeface="+mn-lt"/>
              </a:rPr>
              <a:t>Phishing </a:t>
            </a:r>
            <a:r>
              <a:rPr lang="en-US" sz="1600" b="0" i="0" dirty="0">
                <a:solidFill>
                  <a:schemeClr val="tx2"/>
                </a:solidFill>
                <a:effectLst/>
                <a:ea typeface="+mn-lt"/>
                <a:cs typeface="+mn-lt"/>
              </a:rPr>
              <a:t>quizzes and </a:t>
            </a:r>
            <a:r>
              <a:rPr lang="en-US" sz="1600" dirty="0">
                <a:solidFill>
                  <a:schemeClr val="tx2"/>
                </a:solidFill>
                <a:ea typeface="+mn-lt"/>
                <a:cs typeface="+mn-lt"/>
              </a:rPr>
              <a:t>exercises for practicing in the </a:t>
            </a:r>
            <a:r>
              <a:rPr lang="en-US" sz="1600" b="0" i="0" dirty="0">
                <a:solidFill>
                  <a:schemeClr val="tx2"/>
                </a:solidFill>
                <a:effectLst/>
                <a:ea typeface="+mn-lt"/>
                <a:cs typeface="+mn-lt"/>
              </a:rPr>
              <a:t>identification </a:t>
            </a:r>
            <a:r>
              <a:rPr lang="en-US" sz="1600" dirty="0">
                <a:solidFill>
                  <a:schemeClr val="tx2"/>
                </a:solidFill>
                <a:ea typeface="+mn-lt"/>
                <a:cs typeface="+mn-lt"/>
              </a:rPr>
              <a:t>of various related threats</a:t>
            </a:r>
            <a:r>
              <a:rPr lang="en-US" sz="1600" b="0" i="0" dirty="0">
                <a:solidFill>
                  <a:schemeClr val="tx2"/>
                </a:solidFill>
                <a:effectLst/>
                <a:ea typeface="+mn-lt"/>
                <a:cs typeface="+mn-lt"/>
              </a:rPr>
              <a:t>.</a:t>
            </a:r>
            <a:r>
              <a:rPr lang="en-US" sz="1600" dirty="0">
                <a:solidFill>
                  <a:schemeClr val="tx2"/>
                </a:solidFill>
                <a:ea typeface="+mn-lt"/>
                <a:cs typeface="+mn-lt"/>
              </a:rPr>
              <a:t> </a:t>
            </a:r>
          </a:p>
          <a:p>
            <a:pPr>
              <a:lnSpc>
                <a:spcPct val="90000"/>
              </a:lnSpc>
              <a:buFont typeface="Arial" panose="020B0604020202020204" pitchFamily="34" charset="0"/>
              <a:buChar char="•"/>
            </a:pPr>
            <a:r>
              <a:rPr lang="en-US" sz="1600" dirty="0">
                <a:solidFill>
                  <a:schemeClr val="tx2"/>
                </a:solidFill>
                <a:ea typeface="+mn-lt"/>
                <a:cs typeface="+mn-lt"/>
              </a:rPr>
              <a:t>Database of new type </a:t>
            </a:r>
            <a:r>
              <a:rPr lang="en-US" sz="1600" b="0" i="0" dirty="0">
                <a:solidFill>
                  <a:schemeClr val="tx2"/>
                </a:solidFill>
                <a:effectLst/>
                <a:ea typeface="+mn-lt"/>
                <a:cs typeface="+mn-lt"/>
              </a:rPr>
              <a:t>of phishing techniques and </a:t>
            </a:r>
            <a:r>
              <a:rPr lang="en-US" sz="1600" dirty="0">
                <a:solidFill>
                  <a:schemeClr val="tx2"/>
                </a:solidFill>
                <a:ea typeface="+mn-lt"/>
                <a:cs typeface="+mn-lt"/>
              </a:rPr>
              <a:t>sample</a:t>
            </a:r>
            <a:r>
              <a:rPr lang="en-US" sz="1600" b="0" i="0" dirty="0">
                <a:solidFill>
                  <a:schemeClr val="tx2"/>
                </a:solidFill>
                <a:effectLst/>
                <a:ea typeface="+mn-lt"/>
                <a:cs typeface="+mn-lt"/>
              </a:rPr>
              <a:t>.</a:t>
            </a:r>
            <a:r>
              <a:rPr lang="en-US" sz="1600" dirty="0">
                <a:solidFill>
                  <a:schemeClr val="tx2"/>
                </a:solidFill>
                <a:ea typeface="+mn-lt"/>
                <a:cs typeface="+mn-lt"/>
              </a:rPr>
              <a:t> </a:t>
            </a:r>
            <a:endParaRPr lang="en-US" sz="1600" dirty="0">
              <a:solidFill>
                <a:schemeClr val="tx2"/>
              </a:solidFill>
              <a:cs typeface="Times New Roman"/>
            </a:endParaRPr>
          </a:p>
          <a:p>
            <a:pPr>
              <a:lnSpc>
                <a:spcPct val="90000"/>
              </a:lnSpc>
              <a:buFont typeface="Arial" panose="020B0604020202020204" pitchFamily="34" charset="0"/>
              <a:buChar char="•"/>
            </a:pPr>
            <a:r>
              <a:rPr lang="en-US" sz="1600" dirty="0">
                <a:solidFill>
                  <a:schemeClr val="tx2"/>
                </a:solidFill>
                <a:ea typeface="+mn-lt"/>
                <a:cs typeface="+mn-lt"/>
              </a:rPr>
              <a:t>Online </a:t>
            </a:r>
            <a:r>
              <a:rPr lang="en-US" sz="1600" b="0" i="0" dirty="0">
                <a:solidFill>
                  <a:schemeClr val="tx2"/>
                </a:solidFill>
                <a:effectLst/>
                <a:ea typeface="+mn-lt"/>
                <a:cs typeface="+mn-lt"/>
              </a:rPr>
              <a:t>security</a:t>
            </a:r>
            <a:r>
              <a:rPr lang="en-US" sz="1600" dirty="0">
                <a:solidFill>
                  <a:schemeClr val="tx2"/>
                </a:solidFill>
                <a:ea typeface="+mn-lt"/>
                <a:cs typeface="+mn-lt"/>
              </a:rPr>
              <a:t> tips in the form of videos</a:t>
            </a:r>
            <a:r>
              <a:rPr lang="en-US" sz="1600" b="0" i="0" dirty="0">
                <a:solidFill>
                  <a:schemeClr val="tx2"/>
                </a:solidFill>
                <a:effectLst/>
                <a:ea typeface="+mn-lt"/>
                <a:cs typeface="+mn-lt"/>
              </a:rPr>
              <a:t>.</a:t>
            </a:r>
            <a:r>
              <a:rPr lang="en-US" sz="1600" dirty="0">
                <a:solidFill>
                  <a:schemeClr val="tx2"/>
                </a:solidFill>
                <a:ea typeface="+mn-lt"/>
                <a:cs typeface="+mn-lt"/>
              </a:rPr>
              <a:t> </a:t>
            </a:r>
            <a:endParaRPr lang="en-US" sz="1600" dirty="0">
              <a:solidFill>
                <a:schemeClr val="tx2"/>
              </a:solidFill>
              <a:cs typeface="Times New Roman"/>
            </a:endParaRPr>
          </a:p>
          <a:p>
            <a:pPr>
              <a:lnSpc>
                <a:spcPct val="90000"/>
              </a:lnSpc>
              <a:buFont typeface="Arial" panose="020B0604020202020204" pitchFamily="34" charset="0"/>
              <a:buChar char="•"/>
            </a:pPr>
            <a:r>
              <a:rPr lang="en-US" sz="1600" dirty="0">
                <a:solidFill>
                  <a:schemeClr val="tx2"/>
                </a:solidFill>
                <a:ea typeface="+mn-lt"/>
                <a:cs typeface="+mn-lt"/>
              </a:rPr>
              <a:t>Message </a:t>
            </a:r>
            <a:r>
              <a:rPr lang="en-US" sz="1600" b="0" i="0" dirty="0">
                <a:solidFill>
                  <a:schemeClr val="tx2"/>
                </a:solidFill>
                <a:effectLst/>
                <a:ea typeface="+mn-lt"/>
                <a:cs typeface="+mn-lt"/>
              </a:rPr>
              <a:t>for </a:t>
            </a:r>
            <a:r>
              <a:rPr lang="en-US" sz="1600" dirty="0">
                <a:solidFill>
                  <a:schemeClr val="tx2"/>
                </a:solidFill>
                <a:ea typeface="+mn-lt"/>
                <a:cs typeface="+mn-lt"/>
              </a:rPr>
              <a:t>reports that can be filed by the </a:t>
            </a:r>
            <a:r>
              <a:rPr lang="en-US" sz="1600" b="0" i="0" dirty="0">
                <a:solidFill>
                  <a:schemeClr val="tx2"/>
                </a:solidFill>
                <a:effectLst/>
                <a:ea typeface="+mn-lt"/>
                <a:cs typeface="+mn-lt"/>
              </a:rPr>
              <a:t>users </a:t>
            </a:r>
            <a:r>
              <a:rPr lang="en-US" sz="1600" dirty="0">
                <a:solidFill>
                  <a:schemeClr val="tx2"/>
                </a:solidFill>
                <a:ea typeface="+mn-lt"/>
                <a:cs typeface="+mn-lt"/>
              </a:rPr>
              <a:t>in order </a:t>
            </a:r>
            <a:r>
              <a:rPr lang="en-US" sz="1600" b="0" i="0" dirty="0">
                <a:solidFill>
                  <a:schemeClr val="tx2"/>
                </a:solidFill>
                <a:effectLst/>
                <a:ea typeface="+mn-lt"/>
                <a:cs typeface="+mn-lt"/>
              </a:rPr>
              <a:t>to </a:t>
            </a:r>
            <a:r>
              <a:rPr lang="en-US" sz="1600" dirty="0">
                <a:solidFill>
                  <a:schemeClr val="tx2"/>
                </a:solidFill>
                <a:ea typeface="+mn-lt"/>
                <a:cs typeface="+mn-lt"/>
              </a:rPr>
              <a:t>report any phishing </a:t>
            </a:r>
            <a:r>
              <a:rPr lang="en-US" sz="1600" b="0" i="0" dirty="0">
                <a:solidFill>
                  <a:schemeClr val="tx2"/>
                </a:solidFill>
                <a:effectLst/>
                <a:ea typeface="+mn-lt"/>
                <a:cs typeface="+mn-lt"/>
              </a:rPr>
              <a:t>emails or messages</a:t>
            </a:r>
            <a:r>
              <a:rPr lang="en-US" sz="1600" dirty="0">
                <a:solidFill>
                  <a:schemeClr val="tx2"/>
                </a:solidFill>
                <a:ea typeface="+mn-lt"/>
                <a:cs typeface="+mn-lt"/>
              </a:rPr>
              <a:t> they receive</a:t>
            </a:r>
            <a:r>
              <a:rPr lang="en-US" sz="1600" b="0" i="0" dirty="0">
                <a:solidFill>
                  <a:schemeClr val="tx2"/>
                </a:solidFill>
                <a:effectLst/>
                <a:ea typeface="+mn-lt"/>
                <a:cs typeface="+mn-lt"/>
              </a:rPr>
              <a:t>.</a:t>
            </a:r>
            <a:r>
              <a:rPr lang="en-US" sz="1600" dirty="0">
                <a:solidFill>
                  <a:schemeClr val="tx2"/>
                </a:solidFill>
                <a:ea typeface="+mn-lt"/>
                <a:cs typeface="+mn-lt"/>
              </a:rPr>
              <a:t> </a:t>
            </a:r>
            <a:endParaRPr lang="en-US" sz="1600" dirty="0">
              <a:solidFill>
                <a:schemeClr val="tx2"/>
              </a:solidFill>
              <a:cs typeface="Times New Roman"/>
            </a:endParaRPr>
          </a:p>
          <a:p>
            <a:pPr>
              <a:lnSpc>
                <a:spcPct val="90000"/>
              </a:lnSpc>
              <a:buFont typeface="Arial" panose="020B0604020202020204" pitchFamily="34" charset="0"/>
              <a:buChar char="•"/>
            </a:pPr>
            <a:r>
              <a:rPr lang="en-US" sz="1600" dirty="0">
                <a:solidFill>
                  <a:schemeClr val="tx2"/>
                </a:solidFill>
                <a:ea typeface="+mn-lt"/>
                <a:cs typeface="+mn-lt"/>
              </a:rPr>
              <a:t>Tailored courses for learners according to their designated </a:t>
            </a:r>
            <a:r>
              <a:rPr lang="en-US" sz="1600" b="0" i="0" dirty="0">
                <a:solidFill>
                  <a:schemeClr val="tx2"/>
                </a:solidFill>
                <a:effectLst/>
                <a:ea typeface="+mn-lt"/>
                <a:cs typeface="+mn-lt"/>
              </a:rPr>
              <a:t>role </a:t>
            </a:r>
            <a:r>
              <a:rPr lang="en-US" sz="1600" dirty="0">
                <a:solidFill>
                  <a:schemeClr val="tx2"/>
                </a:solidFill>
                <a:ea typeface="+mn-lt"/>
                <a:cs typeface="+mn-lt"/>
              </a:rPr>
              <a:t>at the workplace </a:t>
            </a:r>
            <a:r>
              <a:rPr lang="en-US" sz="1600" b="0" i="0" dirty="0">
                <a:solidFill>
                  <a:schemeClr val="tx2"/>
                </a:solidFill>
                <a:effectLst/>
                <a:ea typeface="+mn-lt"/>
                <a:cs typeface="+mn-lt"/>
              </a:rPr>
              <a:t>and </a:t>
            </a:r>
            <a:r>
              <a:rPr lang="en-US" sz="1600" dirty="0">
                <a:solidFill>
                  <a:schemeClr val="tx2"/>
                </a:solidFill>
                <a:ea typeface="+mn-lt"/>
                <a:cs typeface="+mn-lt"/>
              </a:rPr>
              <a:t>their area of business</a:t>
            </a:r>
            <a:r>
              <a:rPr lang="en-US" sz="1600" b="0" i="0" dirty="0">
                <a:solidFill>
                  <a:schemeClr val="tx2"/>
                </a:solidFill>
                <a:effectLst/>
                <a:ea typeface="+mn-lt"/>
                <a:cs typeface="+mn-lt"/>
              </a:rPr>
              <a:t>.</a:t>
            </a:r>
            <a:endParaRPr lang="en-US" sz="1600" dirty="0">
              <a:solidFill>
                <a:schemeClr val="tx2"/>
              </a:solidFill>
              <a:ea typeface="+mn-lt"/>
              <a:cs typeface="+mn-lt"/>
            </a:endParaRPr>
          </a:p>
        </p:txBody>
      </p:sp>
    </p:spTree>
    <p:extLst>
      <p:ext uri="{BB962C8B-B14F-4D97-AF65-F5344CB8AC3E}">
        <p14:creationId xmlns:p14="http://schemas.microsoft.com/office/powerpoint/2010/main" val="2613168238"/>
      </p:ext>
    </p:extLst>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8DF67618-B87B-4195-8E24-3B126F79F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64960379-9FF9-400A-A8A8-F5AB633FD3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2C491629-AE25-486B-9B22-2CE4EE8F7E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663619" cy="6858000"/>
            <a:chOff x="651279" y="598259"/>
            <a:chExt cx="10889442" cy="5680742"/>
          </a:xfrm>
        </p:grpSpPr>
        <p:sp>
          <p:nvSpPr>
            <p:cNvPr id="14" name="Color">
              <a:extLst>
                <a:ext uri="{FF2B5EF4-FFF2-40B4-BE49-F238E27FC236}">
                  <a16:creationId xmlns:a16="http://schemas.microsoft.com/office/drawing/2014/main" id="{590EB173-7DC2-4BE8-BC08-19BC09DBD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0731E2C9-2CF0-48B4-9CEA-35B2199AF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CE09A10-FE5F-44F2-E66A-16961DD96C0F}"/>
              </a:ext>
            </a:extLst>
          </p:cNvPr>
          <p:cNvSpPr>
            <a:spLocks noGrp="1"/>
          </p:cNvSpPr>
          <p:nvPr>
            <p:ph type="title"/>
          </p:nvPr>
        </p:nvSpPr>
        <p:spPr>
          <a:xfrm>
            <a:off x="589788" y="841248"/>
            <a:ext cx="3847200" cy="5340097"/>
          </a:xfrm>
        </p:spPr>
        <p:txBody>
          <a:bodyPr anchor="ctr">
            <a:normAutofit/>
          </a:bodyPr>
          <a:lstStyle/>
          <a:p>
            <a:pPr algn="l"/>
            <a:r>
              <a:rPr lang="en-IN" sz="4200" b="1">
                <a:solidFill>
                  <a:schemeClr val="bg1"/>
                </a:solidFill>
              </a:rPr>
              <a:t>Phishing Detection Techniques</a:t>
            </a:r>
          </a:p>
        </p:txBody>
      </p:sp>
      <p:graphicFrame>
        <p:nvGraphicFramePr>
          <p:cNvPr id="5" name="Content Placeholder 2">
            <a:extLst>
              <a:ext uri="{FF2B5EF4-FFF2-40B4-BE49-F238E27FC236}">
                <a16:creationId xmlns:a16="http://schemas.microsoft.com/office/drawing/2014/main" id="{5CE9DA62-A84D-AA82-F3CD-41F8AED4AB1D}"/>
              </a:ext>
            </a:extLst>
          </p:cNvPr>
          <p:cNvGraphicFramePr>
            <a:graphicFrameLocks noGrp="1"/>
          </p:cNvGraphicFramePr>
          <p:nvPr>
            <p:ph idx="1"/>
            <p:extLst>
              <p:ext uri="{D42A27DB-BD31-4B8C-83A1-F6EECF244321}">
                <p14:modId xmlns:p14="http://schemas.microsoft.com/office/powerpoint/2010/main" val="1484351476"/>
              </p:ext>
            </p:extLst>
          </p:nvPr>
        </p:nvGraphicFramePr>
        <p:xfrm>
          <a:off x="4894221" y="529388"/>
          <a:ext cx="3621129" cy="56519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1713534"/>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close up of a blue and black book&#10;&#10;Description automatically generated">
            <a:extLst>
              <a:ext uri="{FF2B5EF4-FFF2-40B4-BE49-F238E27FC236}">
                <a16:creationId xmlns:a16="http://schemas.microsoft.com/office/drawing/2014/main" id="{C9AEF059-8BEC-C5E0-4D16-1088D97EE31B}"/>
              </a:ext>
            </a:extLst>
          </p:cNvPr>
          <p:cNvPicPr>
            <a:picLocks noChangeAspect="1"/>
          </p:cNvPicPr>
          <p:nvPr/>
        </p:nvPicPr>
        <p:blipFill>
          <a:blip r:embed="rId2">
            <a:duotone>
              <a:schemeClr val="bg2">
                <a:shade val="45000"/>
                <a:satMod val="135000"/>
              </a:schemeClr>
              <a:prstClr val="white"/>
            </a:duotone>
          </a:blip>
          <a:srcRect/>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9A505A-6390-6FB1-1123-CD0C46559E7F}"/>
              </a:ext>
            </a:extLst>
          </p:cNvPr>
          <p:cNvSpPr>
            <a:spLocks noGrp="1"/>
          </p:cNvSpPr>
          <p:nvPr>
            <p:ph type="title"/>
          </p:nvPr>
        </p:nvSpPr>
        <p:spPr>
          <a:xfrm>
            <a:off x="628650" y="365125"/>
            <a:ext cx="7886700" cy="1325563"/>
          </a:xfrm>
        </p:spPr>
        <p:txBody>
          <a:bodyPr>
            <a:normAutofit/>
          </a:bodyPr>
          <a:lstStyle/>
          <a:p>
            <a:r>
              <a:rPr lang="en-IN" b="1" dirty="0"/>
              <a:t>Importance of User Education</a:t>
            </a:r>
          </a:p>
        </p:txBody>
      </p:sp>
      <p:graphicFrame>
        <p:nvGraphicFramePr>
          <p:cNvPr id="5" name="Content Placeholder 2">
            <a:extLst>
              <a:ext uri="{FF2B5EF4-FFF2-40B4-BE49-F238E27FC236}">
                <a16:creationId xmlns:a16="http://schemas.microsoft.com/office/drawing/2014/main" id="{26EAE928-4BCA-446C-1179-405079E753CC}"/>
              </a:ext>
            </a:extLst>
          </p:cNvPr>
          <p:cNvGraphicFramePr>
            <a:graphicFrameLocks noGrp="1"/>
          </p:cNvGraphicFramePr>
          <p:nvPr>
            <p:ph idx="1"/>
            <p:extLst>
              <p:ext uri="{D42A27DB-BD31-4B8C-83A1-F6EECF244321}">
                <p14:modId xmlns:p14="http://schemas.microsoft.com/office/powerpoint/2010/main" val="3309028452"/>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98489023"/>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6060" y="152400"/>
            <a:ext cx="7429499" cy="914399"/>
          </a:xfrm>
        </p:spPr>
        <p:txBody>
          <a:bodyPr>
            <a:normAutofit/>
          </a:bodyPr>
          <a:lstStyle/>
          <a:p>
            <a:r>
              <a:rPr lang="en-US" sz="4000" b="1" i="0">
                <a:effectLst/>
              </a:rPr>
              <a:t>Why We Chose This Project</a:t>
            </a:r>
            <a:endParaRPr lang="en-US" sz="4000" b="1" dirty="0"/>
          </a:p>
        </p:txBody>
      </p:sp>
      <p:sp>
        <p:nvSpPr>
          <p:cNvPr id="3" name="Content Placeholder 2"/>
          <p:cNvSpPr>
            <a:spLocks noGrp="1"/>
          </p:cNvSpPr>
          <p:nvPr>
            <p:ph idx="1"/>
          </p:nvPr>
        </p:nvSpPr>
        <p:spPr>
          <a:xfrm>
            <a:off x="457200" y="1066798"/>
            <a:ext cx="8321040" cy="5293361"/>
          </a:xfrm>
        </p:spPr>
        <p:txBody>
          <a:bodyPr>
            <a:normAutofit/>
          </a:bodyPr>
          <a:lstStyle/>
          <a:p>
            <a:pPr marL="0" indent="0">
              <a:buNone/>
            </a:pPr>
            <a:r>
              <a:rPr lang="en-US" sz="1600" dirty="0"/>
              <a:t>The digital age has brought with it unprecedented freedom of information, but there have also been unprecedented attempts to exploit it for malware, data theft, and financial loss. </a:t>
            </a:r>
          </a:p>
          <a:p>
            <a:r>
              <a:rPr lang="en-US" sz="1800" b="1" dirty="0"/>
              <a:t>Financial Impact: </a:t>
            </a:r>
            <a:r>
              <a:rPr lang="en-US" sz="1600" dirty="0"/>
              <a:t>according to the FBI's Internet Crime Complaint Center IC3 phishing attacks caused $10.3 billion in losses in 2022, highlighting the detrimental impact of such attacks on individuals and businesses alike.</a:t>
            </a:r>
          </a:p>
          <a:p>
            <a:r>
              <a:rPr lang="en-US" sz="1800" b="1" dirty="0"/>
              <a:t>Reputational Damage: </a:t>
            </a:r>
            <a:r>
              <a:rPr lang="en-US" sz="1600" dirty="0"/>
              <a:t>Loss of customer trust and business opportunities are severe reputational consequences organizations suffer data breaches related to phishing.</a:t>
            </a:r>
          </a:p>
          <a:p>
            <a:r>
              <a:rPr lang="en-US" sz="1800" b="1" dirty="0"/>
              <a:t>Gateway to Larger Breaches</a:t>
            </a:r>
            <a:r>
              <a:rPr lang="en-US" sz="1800" dirty="0"/>
              <a:t>: </a:t>
            </a:r>
            <a:r>
              <a:rPr lang="en-US" sz="1600" dirty="0"/>
              <a:t>Phishing is often the path to much more invasive cyber attacks that could affect the entire network and database.</a:t>
            </a:r>
          </a:p>
          <a:p>
            <a:r>
              <a:rPr lang="en-US" sz="1800" b="1" dirty="0"/>
              <a:t>Human Vulnerability: </a:t>
            </a:r>
            <a:r>
              <a:rPr lang="en-US" sz="1600" dirty="0"/>
              <a:t>Phishing is different than other cyber threats, it is based only on human behavior which makes it particularly hard to fight using technical measures only.</a:t>
            </a:r>
          </a:p>
          <a:p>
            <a:pPr marL="0" indent="0">
              <a:buNone/>
            </a:pPr>
            <a:endParaRPr lang="en-US" sz="1600" dirty="0"/>
          </a:p>
          <a:p>
            <a:pPr marL="0" indent="0">
              <a:buNone/>
            </a:pPr>
            <a:r>
              <a:rPr lang="en-US" sz="1600" dirty="0"/>
              <a:t>Through this project, we want to equip people and organizations to understand, prevent, and mitigate against the increasingly dangerous threat of phishing.</a:t>
            </a:r>
          </a:p>
        </p:txBody>
      </p:sp>
    </p:spTree>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907E470A-25F4-47D0-8FEC-EE9FD606B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6220E63-99E1-482A-A0A6-B47EB4BF87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36" y="0"/>
            <a:ext cx="9141711" cy="6858000"/>
            <a:chOff x="-2848" y="0"/>
            <a:chExt cx="12188949" cy="6858000"/>
          </a:xfrm>
        </p:grpSpPr>
        <p:sp>
          <p:nvSpPr>
            <p:cNvPr id="11" name="Color Cover">
              <a:extLst>
                <a:ext uri="{FF2B5EF4-FFF2-40B4-BE49-F238E27FC236}">
                  <a16:creationId xmlns:a16="http://schemas.microsoft.com/office/drawing/2014/main" id="{F8610896-EA5E-4BE8-8398-C1AFC0490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Cover">
              <a:extLst>
                <a:ext uri="{FF2B5EF4-FFF2-40B4-BE49-F238E27FC236}">
                  <a16:creationId xmlns:a16="http://schemas.microsoft.com/office/drawing/2014/main" id="{F44E9794-9C4B-427F-BB50-89D893347D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8618EE54-271A-4FE8-B6B3-D0FCF55A7A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8459" y="598259"/>
            <a:ext cx="8167081" cy="5680742"/>
            <a:chOff x="651279" y="598259"/>
            <a:chExt cx="10889442" cy="5680742"/>
          </a:xfrm>
        </p:grpSpPr>
        <p:sp>
          <p:nvSpPr>
            <p:cNvPr id="15" name="Color">
              <a:extLst>
                <a:ext uri="{FF2B5EF4-FFF2-40B4-BE49-F238E27FC236}">
                  <a16:creationId xmlns:a16="http://schemas.microsoft.com/office/drawing/2014/main" id="{ECA6F781-4382-4525-9DA8-9D66605F87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209C186B-2883-498E-A176-6B60F8B51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9" name="Freeform: Shape 1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C03F1539-C4E9-CE86-FD7D-955334FB99A8}"/>
              </a:ext>
            </a:extLst>
          </p:cNvPr>
          <p:cNvSpPr>
            <a:spLocks noGrp="1"/>
          </p:cNvSpPr>
          <p:nvPr>
            <p:ph type="title"/>
          </p:nvPr>
        </p:nvSpPr>
        <p:spPr>
          <a:xfrm>
            <a:off x="761239" y="891712"/>
            <a:ext cx="2715264" cy="5160789"/>
          </a:xfrm>
        </p:spPr>
        <p:txBody>
          <a:bodyPr anchor="ctr">
            <a:normAutofit/>
          </a:bodyPr>
          <a:lstStyle/>
          <a:p>
            <a:pPr algn="l"/>
            <a:r>
              <a:rPr lang="en-IN" sz="4200" b="1" dirty="0">
                <a:solidFill>
                  <a:schemeClr val="bg1"/>
                </a:solidFill>
              </a:rPr>
              <a:t>Challenges and Mitigation</a:t>
            </a:r>
          </a:p>
        </p:txBody>
      </p:sp>
      <p:sp>
        <p:nvSpPr>
          <p:cNvPr id="3" name="Content Placeholder 2">
            <a:extLst>
              <a:ext uri="{FF2B5EF4-FFF2-40B4-BE49-F238E27FC236}">
                <a16:creationId xmlns:a16="http://schemas.microsoft.com/office/drawing/2014/main" id="{214E7021-0442-A46D-6257-877A0C092AA2}"/>
              </a:ext>
            </a:extLst>
          </p:cNvPr>
          <p:cNvSpPr>
            <a:spLocks noGrp="1"/>
          </p:cNvSpPr>
          <p:nvPr>
            <p:ph idx="1"/>
          </p:nvPr>
        </p:nvSpPr>
        <p:spPr>
          <a:xfrm>
            <a:off x="3505200" y="891713"/>
            <a:ext cx="4877562" cy="5160790"/>
          </a:xfrm>
        </p:spPr>
        <p:txBody>
          <a:bodyPr vert="horz" lIns="91440" tIns="45720" rIns="91440" bIns="45720" rtlCol="0" anchor="ctr">
            <a:normAutofit/>
          </a:bodyPr>
          <a:lstStyle/>
          <a:p>
            <a:pPr marL="0" indent="0">
              <a:lnSpc>
                <a:spcPct val="90000"/>
              </a:lnSpc>
              <a:buNone/>
            </a:pPr>
            <a:r>
              <a:rPr lang="en-US" sz="2000" b="1" i="0" dirty="0">
                <a:solidFill>
                  <a:schemeClr val="bg1"/>
                </a:solidFill>
                <a:effectLst/>
                <a:cs typeface="Times New Roman"/>
              </a:rPr>
              <a:t>Challenges:</a:t>
            </a:r>
          </a:p>
          <a:p>
            <a:pPr>
              <a:lnSpc>
                <a:spcPct val="90000"/>
              </a:lnSpc>
              <a:buFont typeface="Arial" panose="020B0604020202020204" pitchFamily="34" charset="0"/>
              <a:buChar char="•"/>
            </a:pPr>
            <a:r>
              <a:rPr lang="en-US" sz="1800" b="0" i="0" dirty="0">
                <a:solidFill>
                  <a:schemeClr val="bg1"/>
                </a:solidFill>
                <a:effectLst/>
                <a:cs typeface="Times New Roman"/>
              </a:rPr>
              <a:t>Balancing realism in simulations with ethical considerations.</a:t>
            </a:r>
          </a:p>
          <a:p>
            <a:pPr>
              <a:lnSpc>
                <a:spcPct val="90000"/>
              </a:lnSpc>
              <a:buFont typeface="Arial" panose="020B0604020202020204" pitchFamily="34" charset="0"/>
              <a:buChar char="•"/>
            </a:pPr>
            <a:r>
              <a:rPr lang="en-US" sz="1800" b="0" i="0" dirty="0">
                <a:solidFill>
                  <a:schemeClr val="bg1"/>
                </a:solidFill>
                <a:effectLst/>
                <a:cs typeface="Times New Roman"/>
              </a:rPr>
              <a:t>Avoiding desensitization through over-testing.</a:t>
            </a:r>
          </a:p>
          <a:p>
            <a:pPr>
              <a:lnSpc>
                <a:spcPct val="90000"/>
              </a:lnSpc>
              <a:buFont typeface="Arial" panose="020B0604020202020204" pitchFamily="34" charset="0"/>
              <a:buChar char="•"/>
            </a:pPr>
            <a:r>
              <a:rPr lang="en-US" sz="1800" b="0" i="0" dirty="0">
                <a:solidFill>
                  <a:schemeClr val="bg1"/>
                </a:solidFill>
                <a:effectLst/>
                <a:cs typeface="Times New Roman"/>
              </a:rPr>
              <a:t>Keeping up with rapidly evolving phishing techniques.</a:t>
            </a:r>
          </a:p>
          <a:p>
            <a:pPr>
              <a:lnSpc>
                <a:spcPct val="90000"/>
              </a:lnSpc>
              <a:buFont typeface="Arial" panose="020B0604020202020204" pitchFamily="34" charset="0"/>
              <a:buChar char="•"/>
            </a:pPr>
            <a:endParaRPr lang="en-US" sz="1800" b="0" i="0" dirty="0">
              <a:solidFill>
                <a:schemeClr val="bg1"/>
              </a:solidFill>
              <a:effectLst/>
              <a:cs typeface="Times New Roman"/>
            </a:endParaRPr>
          </a:p>
          <a:p>
            <a:pPr marL="0" indent="0">
              <a:lnSpc>
                <a:spcPct val="90000"/>
              </a:lnSpc>
              <a:buNone/>
            </a:pPr>
            <a:r>
              <a:rPr lang="en-US" sz="2000" b="1" i="0" dirty="0">
                <a:solidFill>
                  <a:schemeClr val="bg1"/>
                </a:solidFill>
                <a:effectLst/>
                <a:cs typeface="Times New Roman"/>
              </a:rPr>
              <a:t>Mitigations:</a:t>
            </a:r>
          </a:p>
          <a:p>
            <a:pPr>
              <a:lnSpc>
                <a:spcPct val="90000"/>
              </a:lnSpc>
              <a:buFont typeface="Arial" panose="020B0604020202020204" pitchFamily="34" charset="0"/>
              <a:buChar char="•"/>
            </a:pPr>
            <a:r>
              <a:rPr lang="en-US" sz="1800" dirty="0">
                <a:solidFill>
                  <a:schemeClr val="bg1"/>
                </a:solidFill>
                <a:ea typeface="+mn-lt"/>
                <a:cs typeface="+mn-lt"/>
              </a:rPr>
              <a:t>Use only </a:t>
            </a:r>
            <a:r>
              <a:rPr lang="en-US" sz="1800" b="0" i="0" dirty="0">
                <a:solidFill>
                  <a:schemeClr val="bg1"/>
                </a:solidFill>
                <a:effectLst/>
                <a:ea typeface="+mn-lt"/>
                <a:cs typeface="+mn-lt"/>
              </a:rPr>
              <a:t>mock data and </a:t>
            </a:r>
            <a:r>
              <a:rPr lang="en-US" sz="1800" dirty="0">
                <a:solidFill>
                  <a:schemeClr val="bg1"/>
                </a:solidFill>
                <a:ea typeface="+mn-lt"/>
                <a:cs typeface="+mn-lt"/>
              </a:rPr>
              <a:t>ensure that everyone involved knows the data is simulated</a:t>
            </a:r>
            <a:r>
              <a:rPr lang="en-US" sz="1800" b="0" i="0" dirty="0">
                <a:solidFill>
                  <a:schemeClr val="bg1"/>
                </a:solidFill>
                <a:effectLst/>
                <a:ea typeface="+mn-lt"/>
                <a:cs typeface="+mn-lt"/>
              </a:rPr>
              <a:t>.</a:t>
            </a:r>
            <a:r>
              <a:rPr lang="en-US" sz="1800" dirty="0">
                <a:solidFill>
                  <a:schemeClr val="bg1"/>
                </a:solidFill>
                <a:ea typeface="+mn-lt"/>
                <a:cs typeface="+mn-lt"/>
              </a:rPr>
              <a:t> </a:t>
            </a:r>
            <a:endParaRPr lang="en-US" sz="1800" dirty="0">
              <a:solidFill>
                <a:schemeClr val="bg1"/>
              </a:solidFill>
              <a:cs typeface="Times New Roman"/>
            </a:endParaRPr>
          </a:p>
          <a:p>
            <a:pPr>
              <a:lnSpc>
                <a:spcPct val="90000"/>
              </a:lnSpc>
              <a:buFont typeface="Arial" panose="020B0604020202020204" pitchFamily="34" charset="0"/>
              <a:buChar char="•"/>
            </a:pPr>
            <a:r>
              <a:rPr lang="en-US" sz="1800" dirty="0">
                <a:solidFill>
                  <a:schemeClr val="bg1"/>
                </a:solidFill>
                <a:ea typeface="+mn-lt"/>
                <a:cs typeface="+mn-lt"/>
              </a:rPr>
              <a:t>Testing schedule that is flexible </a:t>
            </a:r>
            <a:r>
              <a:rPr lang="en-US" sz="1800" b="0" i="0" dirty="0">
                <a:solidFill>
                  <a:schemeClr val="bg1"/>
                </a:solidFill>
                <a:effectLst/>
                <a:ea typeface="+mn-lt"/>
                <a:cs typeface="+mn-lt"/>
              </a:rPr>
              <a:t>and </a:t>
            </a:r>
            <a:r>
              <a:rPr lang="en-US" sz="1800" dirty="0">
                <a:solidFill>
                  <a:schemeClr val="bg1"/>
                </a:solidFill>
                <a:ea typeface="+mn-lt"/>
                <a:cs typeface="+mn-lt"/>
              </a:rPr>
              <a:t>chopped up </a:t>
            </a:r>
            <a:r>
              <a:rPr lang="en-US" sz="1800" b="0" i="0" dirty="0">
                <a:solidFill>
                  <a:schemeClr val="bg1"/>
                </a:solidFill>
                <a:effectLst/>
                <a:ea typeface="+mn-lt"/>
                <a:cs typeface="+mn-lt"/>
              </a:rPr>
              <a:t>to </a:t>
            </a:r>
            <a:r>
              <a:rPr lang="en-US" sz="1800" dirty="0">
                <a:solidFill>
                  <a:schemeClr val="bg1"/>
                </a:solidFill>
                <a:ea typeface="+mn-lt"/>
                <a:cs typeface="+mn-lt"/>
              </a:rPr>
              <a:t>remain useful for carrying out tests</a:t>
            </a:r>
            <a:r>
              <a:rPr lang="en-US" sz="1800" b="0" i="0" dirty="0">
                <a:solidFill>
                  <a:schemeClr val="bg1"/>
                </a:solidFill>
                <a:effectLst/>
                <a:ea typeface="+mn-lt"/>
                <a:cs typeface="+mn-lt"/>
              </a:rPr>
              <a:t>.</a:t>
            </a:r>
            <a:r>
              <a:rPr lang="en-US" sz="1800" dirty="0">
                <a:solidFill>
                  <a:schemeClr val="bg1"/>
                </a:solidFill>
                <a:ea typeface="+mn-lt"/>
                <a:cs typeface="+mn-lt"/>
              </a:rPr>
              <a:t> </a:t>
            </a:r>
            <a:endParaRPr lang="en-US" sz="1800" dirty="0">
              <a:solidFill>
                <a:schemeClr val="bg1"/>
              </a:solidFill>
              <a:cs typeface="Times New Roman"/>
            </a:endParaRPr>
          </a:p>
          <a:p>
            <a:pPr>
              <a:lnSpc>
                <a:spcPct val="90000"/>
              </a:lnSpc>
              <a:buFont typeface="Arial" panose="020B0604020202020204" pitchFamily="34" charset="0"/>
              <a:buChar char="•"/>
            </a:pPr>
            <a:r>
              <a:rPr lang="en-US" sz="1800" dirty="0">
                <a:solidFill>
                  <a:schemeClr val="bg1"/>
                </a:solidFill>
                <a:ea typeface="+mn-lt"/>
                <a:cs typeface="+mn-lt"/>
              </a:rPr>
              <a:t>Real-time modifiability </a:t>
            </a:r>
            <a:r>
              <a:rPr lang="en-US" sz="1800" b="0" i="0" dirty="0">
                <a:solidFill>
                  <a:schemeClr val="bg1"/>
                </a:solidFill>
                <a:effectLst/>
                <a:ea typeface="+mn-lt"/>
                <a:cs typeface="+mn-lt"/>
              </a:rPr>
              <a:t>of simulation </a:t>
            </a:r>
            <a:r>
              <a:rPr lang="en-US" sz="1800" dirty="0">
                <a:solidFill>
                  <a:schemeClr val="bg1"/>
                </a:solidFill>
                <a:ea typeface="+mn-lt"/>
                <a:cs typeface="+mn-lt"/>
              </a:rPr>
              <a:t>types according to present </a:t>
            </a:r>
            <a:r>
              <a:rPr lang="en-US" sz="1800" b="0" i="0" dirty="0">
                <a:solidFill>
                  <a:schemeClr val="bg1"/>
                </a:solidFill>
                <a:effectLst/>
                <a:ea typeface="+mn-lt"/>
                <a:cs typeface="+mn-lt"/>
              </a:rPr>
              <a:t>threat intelligence</a:t>
            </a:r>
            <a:r>
              <a:rPr lang="en-US" sz="1800" dirty="0">
                <a:solidFill>
                  <a:schemeClr val="bg1"/>
                </a:solidFill>
                <a:ea typeface="+mn-lt"/>
                <a:cs typeface="+mn-lt"/>
              </a:rPr>
              <a:t> information</a:t>
            </a:r>
            <a:r>
              <a:rPr lang="en-US" sz="1800" b="0" i="0" dirty="0">
                <a:solidFill>
                  <a:schemeClr val="bg1"/>
                </a:solidFill>
                <a:effectLst/>
                <a:ea typeface="+mn-lt"/>
                <a:cs typeface="+mn-lt"/>
              </a:rPr>
              <a:t>.</a:t>
            </a:r>
            <a:r>
              <a:rPr lang="en-US" sz="1800" dirty="0">
                <a:solidFill>
                  <a:schemeClr val="bg1"/>
                </a:solidFill>
                <a:ea typeface="+mn-lt"/>
                <a:cs typeface="+mn-lt"/>
              </a:rPr>
              <a:t> </a:t>
            </a:r>
            <a:endParaRPr lang="en-US" sz="1800" dirty="0">
              <a:solidFill>
                <a:schemeClr val="bg1"/>
              </a:solidFill>
              <a:cs typeface="Times New Roman"/>
            </a:endParaRPr>
          </a:p>
          <a:p>
            <a:pPr>
              <a:lnSpc>
                <a:spcPct val="90000"/>
              </a:lnSpc>
              <a:buFont typeface="Arial" panose="020B0604020202020204" pitchFamily="34" charset="0"/>
              <a:buChar char="•"/>
            </a:pPr>
            <a:r>
              <a:rPr lang="en-US" sz="1800" dirty="0">
                <a:solidFill>
                  <a:schemeClr val="bg1"/>
                </a:solidFill>
                <a:ea typeface="+mn-lt"/>
                <a:cs typeface="+mn-lt"/>
              </a:rPr>
              <a:t>Consult this work </a:t>
            </a:r>
            <a:r>
              <a:rPr lang="en-US" sz="1800" b="0" i="0" dirty="0">
                <a:solidFill>
                  <a:schemeClr val="bg1"/>
                </a:solidFill>
                <a:effectLst/>
                <a:ea typeface="+mn-lt"/>
                <a:cs typeface="+mn-lt"/>
              </a:rPr>
              <a:t>with cybersecurity </a:t>
            </a:r>
            <a:r>
              <a:rPr lang="en-US" sz="1800" dirty="0">
                <a:solidFill>
                  <a:schemeClr val="bg1"/>
                </a:solidFill>
                <a:ea typeface="+mn-lt"/>
                <a:cs typeface="+mn-lt"/>
              </a:rPr>
              <a:t>specialists to</a:t>
            </a:r>
            <a:r>
              <a:rPr lang="en-US" sz="1800" b="0" i="0" dirty="0">
                <a:solidFill>
                  <a:schemeClr val="bg1"/>
                </a:solidFill>
                <a:effectLst/>
                <a:ea typeface="+mn-lt"/>
                <a:cs typeface="+mn-lt"/>
              </a:rPr>
              <a:t> </a:t>
            </a:r>
            <a:r>
              <a:rPr lang="en-US" sz="1800" dirty="0">
                <a:solidFill>
                  <a:schemeClr val="bg1"/>
                </a:solidFill>
                <a:ea typeface="+mn-lt"/>
                <a:cs typeface="+mn-lt"/>
              </a:rPr>
              <a:t>make it more relevant </a:t>
            </a:r>
            <a:r>
              <a:rPr lang="en-US" sz="1800" b="0" i="0" dirty="0">
                <a:solidFill>
                  <a:schemeClr val="bg1"/>
                </a:solidFill>
                <a:effectLst/>
                <a:ea typeface="+mn-lt"/>
                <a:cs typeface="+mn-lt"/>
              </a:rPr>
              <a:t>and </a:t>
            </a:r>
            <a:r>
              <a:rPr lang="en-US" sz="1800" dirty="0">
                <a:solidFill>
                  <a:schemeClr val="bg1"/>
                </a:solidFill>
                <a:ea typeface="+mn-lt"/>
                <a:cs typeface="+mn-lt"/>
              </a:rPr>
              <a:t>accurate</a:t>
            </a:r>
            <a:r>
              <a:rPr lang="en-US" sz="1800" b="0" i="0" dirty="0">
                <a:solidFill>
                  <a:schemeClr val="bg1"/>
                </a:solidFill>
                <a:effectLst/>
                <a:ea typeface="+mn-lt"/>
                <a:cs typeface="+mn-lt"/>
              </a:rPr>
              <a:t>.</a:t>
            </a:r>
            <a:r>
              <a:rPr lang="en-US" sz="1800" dirty="0">
                <a:solidFill>
                  <a:schemeClr val="bg1"/>
                </a:solidFill>
                <a:ea typeface="+mn-lt"/>
                <a:cs typeface="+mn-lt"/>
              </a:rPr>
              <a:t> </a:t>
            </a:r>
            <a:endParaRPr lang="en-US" sz="1800" dirty="0">
              <a:solidFill>
                <a:schemeClr val="bg1"/>
              </a:solidFill>
              <a:cs typeface="Times New Roman"/>
            </a:endParaRPr>
          </a:p>
        </p:txBody>
      </p:sp>
    </p:spTree>
    <p:extLst>
      <p:ext uri="{BB962C8B-B14F-4D97-AF65-F5344CB8AC3E}">
        <p14:creationId xmlns:p14="http://schemas.microsoft.com/office/powerpoint/2010/main" val="2522853229"/>
      </p:ext>
    </p:extLst>
  </p:cSld>
  <p:clrMapOvr>
    <a:masterClrMapping/>
  </p:clrMapOvr>
  <p:transition spd="med">
    <p:pull/>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8DF67618-B87B-4195-8E24-3B126F79F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Color 2">
            <a:extLst>
              <a:ext uri="{FF2B5EF4-FFF2-40B4-BE49-F238E27FC236}">
                <a16:creationId xmlns:a16="http://schemas.microsoft.com/office/drawing/2014/main" id="{64960379-9FF9-400A-A8A8-F5AB633FD3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2C491629-AE25-486B-9B22-2CE4EE8F7E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663619" cy="6858000"/>
            <a:chOff x="651279" y="598259"/>
            <a:chExt cx="10889442" cy="5680742"/>
          </a:xfrm>
        </p:grpSpPr>
        <p:sp>
          <p:nvSpPr>
            <p:cNvPr id="34" name="Color">
              <a:extLst>
                <a:ext uri="{FF2B5EF4-FFF2-40B4-BE49-F238E27FC236}">
                  <a16:creationId xmlns:a16="http://schemas.microsoft.com/office/drawing/2014/main" id="{590EB173-7DC2-4BE8-BC08-19BC09DBD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Color">
              <a:extLst>
                <a:ext uri="{FF2B5EF4-FFF2-40B4-BE49-F238E27FC236}">
                  <a16:creationId xmlns:a16="http://schemas.microsoft.com/office/drawing/2014/main" id="{0731E2C9-2CF0-48B4-9CEA-35B2199AF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7" name="Group 3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38" name="Freeform: Shape 3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9" name="Freeform: Shape 3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3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4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2" name="Freeform: Shape 4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Freeform: Shape 4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E4890D6-77C8-90FA-5C3C-4CD7B56F3CBF}"/>
              </a:ext>
            </a:extLst>
          </p:cNvPr>
          <p:cNvSpPr>
            <a:spLocks noGrp="1"/>
          </p:cNvSpPr>
          <p:nvPr>
            <p:ph type="title"/>
          </p:nvPr>
        </p:nvSpPr>
        <p:spPr>
          <a:xfrm>
            <a:off x="589788" y="841248"/>
            <a:ext cx="3847200" cy="5340097"/>
          </a:xfrm>
        </p:spPr>
        <p:txBody>
          <a:bodyPr anchor="ctr">
            <a:normAutofit/>
          </a:bodyPr>
          <a:lstStyle/>
          <a:p>
            <a:pPr algn="l"/>
            <a:r>
              <a:rPr lang="en-IN" sz="4200" b="1">
                <a:solidFill>
                  <a:schemeClr val="bg1"/>
                </a:solidFill>
              </a:rPr>
              <a:t>Ethical and Legal Considerations</a:t>
            </a:r>
          </a:p>
        </p:txBody>
      </p:sp>
      <p:graphicFrame>
        <p:nvGraphicFramePr>
          <p:cNvPr id="25" name="Content Placeholder 2">
            <a:extLst>
              <a:ext uri="{FF2B5EF4-FFF2-40B4-BE49-F238E27FC236}">
                <a16:creationId xmlns:a16="http://schemas.microsoft.com/office/drawing/2014/main" id="{B04FB094-CDBF-EA66-96C3-BC4F34B9C0C6}"/>
              </a:ext>
            </a:extLst>
          </p:cNvPr>
          <p:cNvGraphicFramePr>
            <a:graphicFrameLocks noGrp="1"/>
          </p:cNvGraphicFramePr>
          <p:nvPr>
            <p:ph idx="1"/>
            <p:extLst>
              <p:ext uri="{D42A27DB-BD31-4B8C-83A1-F6EECF244321}">
                <p14:modId xmlns:p14="http://schemas.microsoft.com/office/powerpoint/2010/main" val="747860752"/>
              </p:ext>
            </p:extLst>
          </p:nvPr>
        </p:nvGraphicFramePr>
        <p:xfrm>
          <a:off x="4894221" y="529388"/>
          <a:ext cx="3621129" cy="56519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432877"/>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44D65982-4F00-4330-8DAA-DE6A9E4D6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lor Cover">
            <a:extLst>
              <a:ext uri="{FF2B5EF4-FFF2-40B4-BE49-F238E27FC236}">
                <a16:creationId xmlns:a16="http://schemas.microsoft.com/office/drawing/2014/main" id="{009115B9-5BFD-478D-9C87-29ADB3AF17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8D57F946-2E03-4DE1-91F8-25BEDC6635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2"/>
            <a:ext cx="2601175" cy="6858000"/>
            <a:chOff x="651279" y="598259"/>
            <a:chExt cx="10889442" cy="5680742"/>
          </a:xfrm>
        </p:grpSpPr>
        <p:sp>
          <p:nvSpPr>
            <p:cNvPr id="13" name="Color">
              <a:extLst>
                <a:ext uri="{FF2B5EF4-FFF2-40B4-BE49-F238E27FC236}">
                  <a16:creationId xmlns:a16="http://schemas.microsoft.com/office/drawing/2014/main" id="{1598881B-E007-4AAF-BA50-0AD618219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a:extLst>
                <a:ext uri="{FF2B5EF4-FFF2-40B4-BE49-F238E27FC236}">
                  <a16:creationId xmlns:a16="http://schemas.microsoft.com/office/drawing/2014/main" id="{87A6DD9E-16A5-46AE-A522-D46D6BEDF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3E6DD0FA-8BEA-B077-A7C5-EB29AE5C6B5C}"/>
              </a:ext>
            </a:extLst>
          </p:cNvPr>
          <p:cNvSpPr>
            <a:spLocks noGrp="1"/>
          </p:cNvSpPr>
          <p:nvPr>
            <p:ph type="title"/>
          </p:nvPr>
        </p:nvSpPr>
        <p:spPr>
          <a:xfrm rot="16200000">
            <a:off x="-994410" y="1947672"/>
            <a:ext cx="4471416" cy="2788920"/>
          </a:xfrm>
        </p:spPr>
        <p:txBody>
          <a:bodyPr anchor="ctr">
            <a:normAutofit/>
          </a:bodyPr>
          <a:lstStyle/>
          <a:p>
            <a:pPr algn="l"/>
            <a:r>
              <a:rPr lang="en-IN" sz="4200" b="1">
                <a:solidFill>
                  <a:schemeClr val="bg1"/>
                </a:solidFill>
              </a:rPr>
              <a:t>Future Trends in Phishing</a:t>
            </a:r>
          </a:p>
        </p:txBody>
      </p:sp>
      <p:sp>
        <p:nvSpPr>
          <p:cNvPr id="3" name="Content Placeholder 2">
            <a:extLst>
              <a:ext uri="{FF2B5EF4-FFF2-40B4-BE49-F238E27FC236}">
                <a16:creationId xmlns:a16="http://schemas.microsoft.com/office/drawing/2014/main" id="{88EE1224-03E1-FCE9-557F-6F8488592E0F}"/>
              </a:ext>
            </a:extLst>
          </p:cNvPr>
          <p:cNvSpPr>
            <a:spLocks noGrp="1"/>
          </p:cNvSpPr>
          <p:nvPr>
            <p:ph idx="1"/>
          </p:nvPr>
        </p:nvSpPr>
        <p:spPr>
          <a:xfrm>
            <a:off x="3053301" y="841247"/>
            <a:ext cx="5158408" cy="5120640"/>
          </a:xfrm>
        </p:spPr>
        <p:txBody>
          <a:bodyPr anchor="ctr">
            <a:normAutofit/>
          </a:bodyPr>
          <a:lstStyle/>
          <a:p>
            <a:pPr marL="0" indent="0">
              <a:lnSpc>
                <a:spcPct val="90000"/>
              </a:lnSpc>
              <a:buNone/>
            </a:pPr>
            <a:r>
              <a:rPr lang="en-US" sz="1200">
                <a:solidFill>
                  <a:schemeClr val="tx2"/>
                </a:solidFill>
              </a:rPr>
              <a:t>AI-Driven Phishing Content</a:t>
            </a:r>
          </a:p>
          <a:p>
            <a:pPr marL="0" indent="0">
              <a:lnSpc>
                <a:spcPct val="90000"/>
              </a:lnSpc>
              <a:buNone/>
            </a:pPr>
            <a:r>
              <a:rPr lang="en-US" sz="1200">
                <a:solidFill>
                  <a:schemeClr val="tx2"/>
                </a:solidFill>
              </a:rPr>
              <a:t>Phishing messages produced from sophisticated AI models are highly personalized and very convincing. Attackers can write out their style and context using natural language processing. With AI powered tools analyzing through huge datasets, targeted campaigns are created.</a:t>
            </a:r>
          </a:p>
          <a:p>
            <a:pPr marL="0" indent="0">
              <a:lnSpc>
                <a:spcPct val="90000"/>
              </a:lnSpc>
              <a:buNone/>
            </a:pPr>
            <a:endParaRPr lang="en-US" sz="1200">
              <a:solidFill>
                <a:schemeClr val="tx2"/>
              </a:solidFill>
            </a:endParaRPr>
          </a:p>
          <a:p>
            <a:pPr marL="0" indent="0">
              <a:lnSpc>
                <a:spcPct val="90000"/>
              </a:lnSpc>
              <a:buNone/>
            </a:pPr>
            <a:r>
              <a:rPr lang="en-US" sz="1200">
                <a:solidFill>
                  <a:schemeClr val="tx2"/>
                </a:solidFill>
              </a:rPr>
              <a:t>Advanced Anti-Phishing Technologies</a:t>
            </a:r>
          </a:p>
          <a:p>
            <a:pPr marL="0" indent="0">
              <a:lnSpc>
                <a:spcPct val="90000"/>
              </a:lnSpc>
              <a:buNone/>
            </a:pPr>
            <a:r>
              <a:rPr lang="en-US" sz="1200">
                <a:solidFill>
                  <a:schemeClr val="tx2"/>
                </a:solidFill>
              </a:rPr>
              <a:t>Real time detection of phishing attempts is improved with machine learning algorithms. There are behavioral analysis models that identify anomalies in user interactions. AI-assisted threat intelligence platforms provide rapid updates on emerging phishing tactics</a:t>
            </a:r>
          </a:p>
          <a:p>
            <a:pPr marL="0" indent="0">
              <a:lnSpc>
                <a:spcPct val="90000"/>
              </a:lnSpc>
              <a:buNone/>
            </a:pPr>
            <a:endParaRPr lang="en-US" sz="1200">
              <a:solidFill>
                <a:schemeClr val="tx2"/>
              </a:solidFill>
            </a:endParaRPr>
          </a:p>
          <a:p>
            <a:pPr marL="0" indent="0">
              <a:lnSpc>
                <a:spcPct val="90000"/>
              </a:lnSpc>
              <a:buNone/>
            </a:pPr>
            <a:r>
              <a:rPr lang="en-US" sz="1200">
                <a:solidFill>
                  <a:schemeClr val="tx2"/>
                </a:solidFill>
              </a:rPr>
              <a:t>Mobile-Centric Phishing</a:t>
            </a:r>
          </a:p>
          <a:p>
            <a:pPr marL="0" indent="0">
              <a:lnSpc>
                <a:spcPct val="90000"/>
              </a:lnSpc>
              <a:buNone/>
            </a:pPr>
            <a:r>
              <a:rPr lang="en-US" sz="1200">
                <a:solidFill>
                  <a:schemeClr val="tx2"/>
                </a:solidFill>
              </a:rPr>
              <a:t>Increased focus on exploiting smartphone vulnerabilities and user behaviors. Development of mobile-specific phishing techniques targeting apps and SMS. Rise of social media phishing leveraging mobile platforms' instant connectivity</a:t>
            </a:r>
          </a:p>
          <a:p>
            <a:pPr marL="0" indent="0">
              <a:lnSpc>
                <a:spcPct val="90000"/>
              </a:lnSpc>
              <a:buNone/>
            </a:pPr>
            <a:endParaRPr lang="en-US" sz="1200">
              <a:solidFill>
                <a:schemeClr val="tx2"/>
              </a:solidFill>
            </a:endParaRPr>
          </a:p>
          <a:p>
            <a:pPr marL="0" indent="0">
              <a:lnSpc>
                <a:spcPct val="90000"/>
              </a:lnSpc>
              <a:buNone/>
            </a:pPr>
            <a:r>
              <a:rPr lang="en-US" sz="1200">
                <a:solidFill>
                  <a:schemeClr val="tx2"/>
                </a:solidFill>
              </a:rPr>
              <a:t>Deepfake Integration in Vishing</a:t>
            </a:r>
          </a:p>
          <a:p>
            <a:pPr marL="0" indent="0">
              <a:lnSpc>
                <a:spcPct val="90000"/>
              </a:lnSpc>
              <a:buNone/>
            </a:pPr>
            <a:r>
              <a:rPr lang="en-US" sz="1200">
                <a:solidFill>
                  <a:schemeClr val="tx2"/>
                </a:solidFill>
              </a:rPr>
              <a:t>It utilizes audio equipment to create videos and sounds that sound realistic, as it can imitate any voice with ease. In addition, manipulated video material can be used to demonstrate trustworthy people.</a:t>
            </a:r>
          </a:p>
          <a:p>
            <a:pPr marL="0" indent="0">
              <a:lnSpc>
                <a:spcPct val="90000"/>
              </a:lnSpc>
              <a:buNone/>
            </a:pPr>
            <a:endParaRPr lang="en-US" sz="1200">
              <a:solidFill>
                <a:schemeClr val="tx2"/>
              </a:solidFill>
            </a:endParaRPr>
          </a:p>
          <a:p>
            <a:pPr marL="0" indent="0">
              <a:lnSpc>
                <a:spcPct val="90000"/>
              </a:lnSpc>
              <a:buNone/>
            </a:pPr>
            <a:r>
              <a:rPr lang="en-US" sz="1200">
                <a:solidFill>
                  <a:schemeClr val="tx2"/>
                </a:solidFill>
              </a:rPr>
              <a:t>These trends highlight the ongoing arms race between attackers and defenders in the phishing landscape. As techniques become more sophisticated, cybersecurity measures must </a:t>
            </a:r>
            <a:r>
              <a:rPr lang="en-US" sz="1200" b="0" i="0">
                <a:solidFill>
                  <a:schemeClr val="tx2"/>
                </a:solidFill>
                <a:effectLst/>
              </a:rPr>
              <a:t>adapt to stay ahead of emerging threats.</a:t>
            </a:r>
          </a:p>
        </p:txBody>
      </p:sp>
    </p:spTree>
    <p:extLst>
      <p:ext uri="{BB962C8B-B14F-4D97-AF65-F5344CB8AC3E}">
        <p14:creationId xmlns:p14="http://schemas.microsoft.com/office/powerpoint/2010/main" val="4216514085"/>
      </p:ext>
    </p:extLst>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352FCC-0539-8D8A-E79E-78B257E7060D}"/>
              </a:ext>
            </a:extLst>
          </p:cNvPr>
          <p:cNvSpPr>
            <a:spLocks noGrp="1"/>
          </p:cNvSpPr>
          <p:nvPr>
            <p:ph type="title"/>
          </p:nvPr>
        </p:nvSpPr>
        <p:spPr>
          <a:xfrm>
            <a:off x="350041" y="586855"/>
            <a:ext cx="2401025" cy="3387497"/>
          </a:xfrm>
        </p:spPr>
        <p:txBody>
          <a:bodyPr anchor="b">
            <a:normAutofit/>
          </a:bodyPr>
          <a:lstStyle/>
          <a:p>
            <a:pPr algn="r"/>
            <a:r>
              <a:rPr lang="en-IN" sz="3500" b="1">
                <a:solidFill>
                  <a:srgbClr val="FFFFFF"/>
                </a:solidFill>
              </a:rPr>
              <a:t>Project Outcomes</a:t>
            </a:r>
          </a:p>
        </p:txBody>
      </p:sp>
      <p:sp>
        <p:nvSpPr>
          <p:cNvPr id="3" name="Content Placeholder 2">
            <a:extLst>
              <a:ext uri="{FF2B5EF4-FFF2-40B4-BE49-F238E27FC236}">
                <a16:creationId xmlns:a16="http://schemas.microsoft.com/office/drawing/2014/main" id="{3C69B84F-8054-695F-1F59-DA1127B3ED74}"/>
              </a:ext>
            </a:extLst>
          </p:cNvPr>
          <p:cNvSpPr>
            <a:spLocks noGrp="1"/>
          </p:cNvSpPr>
          <p:nvPr>
            <p:ph idx="1"/>
          </p:nvPr>
        </p:nvSpPr>
        <p:spPr>
          <a:xfrm>
            <a:off x="3241040" y="243840"/>
            <a:ext cx="5699760" cy="6350000"/>
          </a:xfrm>
        </p:spPr>
        <p:txBody>
          <a:bodyPr anchor="ctr">
            <a:normAutofit/>
          </a:bodyPr>
          <a:lstStyle/>
          <a:p>
            <a:pPr marL="0" indent="0">
              <a:lnSpc>
                <a:spcPct val="90000"/>
              </a:lnSpc>
              <a:buNone/>
            </a:pPr>
            <a:r>
              <a:rPr lang="en-US" sz="1400" dirty="0"/>
              <a:t>Based on the objectives and the successful implementation of phishing simulations, vishing simulations, and the awareness website, the project outcomes are as follows:</a:t>
            </a:r>
          </a:p>
          <a:p>
            <a:pPr marL="0" indent="0">
              <a:lnSpc>
                <a:spcPct val="90000"/>
              </a:lnSpc>
              <a:buNone/>
            </a:pPr>
            <a:endParaRPr lang="en-US" sz="1400" dirty="0"/>
          </a:p>
          <a:p>
            <a:pPr marL="0" indent="0">
              <a:lnSpc>
                <a:spcPct val="90000"/>
              </a:lnSpc>
              <a:buNone/>
            </a:pPr>
            <a:r>
              <a:rPr lang="en-US" sz="1600" b="1" dirty="0"/>
              <a:t>1. Email Phishing Simulation:</a:t>
            </a:r>
          </a:p>
          <a:p>
            <a:pPr marL="0" indent="0">
              <a:lnSpc>
                <a:spcPct val="90000"/>
              </a:lnSpc>
              <a:buNone/>
            </a:pPr>
            <a:r>
              <a:rPr lang="en-US" sz="1400" dirty="0"/>
              <a:t>A diverse set of templates mimicking common phishing. Realistic scenarios of the phishing emails were created and implemented practically with the help of Python applications. A system was created to log user interaction with the Phishing Email’s simulation. Created tactics, including fake login pages and urgent information requests.</a:t>
            </a:r>
          </a:p>
          <a:p>
            <a:pPr marL="0" indent="0">
              <a:lnSpc>
                <a:spcPct val="90000"/>
              </a:lnSpc>
              <a:buNone/>
            </a:pPr>
            <a:endParaRPr lang="en-US" sz="1400" dirty="0"/>
          </a:p>
          <a:p>
            <a:pPr marL="0" indent="0">
              <a:lnSpc>
                <a:spcPct val="90000"/>
              </a:lnSpc>
              <a:buNone/>
            </a:pPr>
            <a:r>
              <a:rPr lang="en-US" sz="1600" b="1" dirty="0"/>
              <a:t>2. Vishing Simulation:</a:t>
            </a:r>
          </a:p>
          <a:p>
            <a:pPr marL="0" indent="0">
              <a:lnSpc>
                <a:spcPct val="90000"/>
              </a:lnSpc>
              <a:buNone/>
            </a:pPr>
            <a:r>
              <a:rPr lang="en-US" sz="1400" dirty="0"/>
              <a:t>Successfully integrated Twilio to create an automated phone call system for vishing simulations. Developed scripts for various vishing scenarios, such as fake bank calls and tech support scams. Implemented triggers for initiating vishing calls, simulating real-world attack patterns.</a:t>
            </a:r>
          </a:p>
          <a:p>
            <a:pPr marL="0" indent="0">
              <a:lnSpc>
                <a:spcPct val="90000"/>
              </a:lnSpc>
              <a:buNone/>
            </a:pPr>
            <a:endParaRPr lang="en-US" sz="1400" dirty="0"/>
          </a:p>
          <a:p>
            <a:pPr marL="0" indent="0">
              <a:lnSpc>
                <a:spcPct val="90000"/>
              </a:lnSpc>
              <a:buNone/>
            </a:pPr>
            <a:r>
              <a:rPr lang="en-US" sz="1600" b="1" dirty="0"/>
              <a:t>3. Awareness Website:</a:t>
            </a:r>
          </a:p>
          <a:p>
            <a:pPr marL="0" indent="0">
              <a:lnSpc>
                <a:spcPct val="90000"/>
              </a:lnSpc>
              <a:buNone/>
            </a:pPr>
            <a:r>
              <a:rPr lang="en-US" sz="1400" dirty="0"/>
              <a:t>Set up an interactive website that contains extensive information on so many different types of phishing attacks. Developed educational modules on different types of phishing and vishing attacks. Created and implemented interactive quizzes to test and improve users' ability to identify phishing attempts.</a:t>
            </a:r>
          </a:p>
          <a:p>
            <a:pPr marL="0" indent="0">
              <a:lnSpc>
                <a:spcPct val="90000"/>
              </a:lnSpc>
              <a:buNone/>
            </a:pPr>
            <a:endParaRPr lang="en-US" sz="1400" dirty="0"/>
          </a:p>
          <a:p>
            <a:pPr marL="0" indent="0">
              <a:lnSpc>
                <a:spcPct val="90000"/>
              </a:lnSpc>
              <a:buNone/>
            </a:pPr>
            <a:r>
              <a:rPr lang="en-US" sz="1400" dirty="0"/>
              <a:t>These outcomes demonstrate the successful implementation of practical tools for phishing awareness and prevention, providing valuable resources for individuals and organizations to enhance their cybersecurity defenses against phishing attacks.</a:t>
            </a:r>
          </a:p>
        </p:txBody>
      </p:sp>
    </p:spTree>
    <p:extLst>
      <p:ext uri="{BB962C8B-B14F-4D97-AF65-F5344CB8AC3E}">
        <p14:creationId xmlns:p14="http://schemas.microsoft.com/office/powerpoint/2010/main" val="3612365306"/>
      </p:ext>
    </p:extLst>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ADF923-2916-2481-3824-79B2C061EAF6}"/>
              </a:ext>
            </a:extLst>
          </p:cNvPr>
          <p:cNvSpPr>
            <a:spLocks noGrp="1"/>
          </p:cNvSpPr>
          <p:nvPr>
            <p:ph type="title"/>
          </p:nvPr>
        </p:nvSpPr>
        <p:spPr>
          <a:xfrm>
            <a:off x="856059" y="643467"/>
            <a:ext cx="5772150" cy="1079989"/>
          </a:xfrm>
        </p:spPr>
        <p:txBody>
          <a:bodyPr>
            <a:normAutofit/>
          </a:bodyPr>
          <a:lstStyle/>
          <a:p>
            <a:r>
              <a:rPr lang="en-IN" sz="3100" b="1"/>
              <a:t>Key Takeaways</a:t>
            </a:r>
          </a:p>
        </p:txBody>
      </p:sp>
      <p:sp>
        <p:nvSpPr>
          <p:cNvPr id="3" name="Content Placeholder 2">
            <a:extLst>
              <a:ext uri="{FF2B5EF4-FFF2-40B4-BE49-F238E27FC236}">
                <a16:creationId xmlns:a16="http://schemas.microsoft.com/office/drawing/2014/main" id="{1423E599-6B6F-2646-1530-98139738A511}"/>
              </a:ext>
            </a:extLst>
          </p:cNvPr>
          <p:cNvSpPr>
            <a:spLocks noGrp="1"/>
          </p:cNvSpPr>
          <p:nvPr>
            <p:ph idx="1"/>
          </p:nvPr>
        </p:nvSpPr>
        <p:spPr>
          <a:xfrm>
            <a:off x="172720" y="2133600"/>
            <a:ext cx="8839200" cy="4561840"/>
          </a:xfrm>
        </p:spPr>
        <p:txBody>
          <a:bodyPr>
            <a:noAutofit/>
          </a:bodyPr>
          <a:lstStyle/>
          <a:p>
            <a:pPr>
              <a:lnSpc>
                <a:spcPct val="90000"/>
              </a:lnSpc>
            </a:pPr>
            <a:r>
              <a:rPr lang="en-US" sz="1200" b="0" i="1" dirty="0">
                <a:effectLst/>
                <a:latin typeface="Times New Roman" panose="02020603050405020304" pitchFamily="18" charset="0"/>
                <a:cs typeface="Times New Roman" panose="02020603050405020304" pitchFamily="18" charset="0"/>
              </a:rPr>
              <a:t>Evolving Threat </a:t>
            </a:r>
            <a:r>
              <a:rPr lang="en-US" sz="1200" i="1" dirty="0">
                <a:latin typeface="Times New Roman" panose="02020603050405020304" pitchFamily="18" charset="0"/>
                <a:cs typeface="Times New Roman" panose="02020603050405020304" pitchFamily="18" charset="0"/>
              </a:rPr>
              <a:t>Landscape: Over the years, Phishing has emerged as a rampant and difficult cyber assault to counter, coming to be recognized as a serious threat that demands cautious attention and reshaping of defense plans.</a:t>
            </a:r>
          </a:p>
          <a:p>
            <a:pPr>
              <a:lnSpc>
                <a:spcPct val="90000"/>
              </a:lnSpc>
            </a:pPr>
            <a:endParaRPr lang="en-US" sz="1200" i="1" dirty="0">
              <a:latin typeface="Times New Roman" panose="02020603050405020304" pitchFamily="18" charset="0"/>
              <a:cs typeface="Times New Roman" panose="02020603050405020304" pitchFamily="18" charset="0"/>
            </a:endParaRPr>
          </a:p>
          <a:p>
            <a:pPr>
              <a:lnSpc>
                <a:spcPct val="90000"/>
              </a:lnSpc>
            </a:pPr>
            <a:r>
              <a:rPr lang="en-US" sz="1200" i="1" dirty="0">
                <a:latin typeface="Times New Roman" panose="02020603050405020304" pitchFamily="18" charset="0"/>
                <a:cs typeface="Times New Roman" panose="02020603050405020304" pitchFamily="18" charset="0"/>
              </a:rPr>
              <a:t>Psychological Manipulation: In such targeted attacks, psychological aspects of people are taken advantage of. For example, an emotional appeal is made to provoke a sense of regret, fear, or wonder in the person making them ignore the rationale.</a:t>
            </a:r>
          </a:p>
          <a:p>
            <a:pPr>
              <a:lnSpc>
                <a:spcPct val="90000"/>
              </a:lnSpc>
            </a:pPr>
            <a:endParaRPr lang="en-US" sz="1200" i="1" dirty="0">
              <a:latin typeface="Times New Roman" panose="02020603050405020304" pitchFamily="18" charset="0"/>
              <a:cs typeface="Times New Roman" panose="02020603050405020304" pitchFamily="18" charset="0"/>
            </a:endParaRPr>
          </a:p>
          <a:p>
            <a:pPr>
              <a:lnSpc>
                <a:spcPct val="90000"/>
              </a:lnSpc>
            </a:pPr>
            <a:r>
              <a:rPr lang="en-US" sz="1200" i="1" dirty="0">
                <a:latin typeface="Times New Roman" panose="02020603050405020304" pitchFamily="18" charset="0"/>
                <a:cs typeface="Times New Roman" panose="02020603050405020304" pitchFamily="18" charset="0"/>
              </a:rPr>
              <a:t>Diverse Attack Vectors: This form of threat has transformed over time where it is not limited to phishing emails anymore but has also expanded to include spear phishing, whaling, smishing, and vishing which calls for a more comprehensive approach to the defense.</a:t>
            </a:r>
          </a:p>
          <a:p>
            <a:pPr>
              <a:lnSpc>
                <a:spcPct val="90000"/>
              </a:lnSpc>
            </a:pPr>
            <a:endParaRPr lang="en-US" sz="1200" i="1" dirty="0">
              <a:latin typeface="Times New Roman" panose="02020603050405020304" pitchFamily="18" charset="0"/>
              <a:cs typeface="Times New Roman" panose="02020603050405020304" pitchFamily="18" charset="0"/>
            </a:endParaRPr>
          </a:p>
          <a:p>
            <a:pPr>
              <a:lnSpc>
                <a:spcPct val="90000"/>
              </a:lnSpc>
            </a:pPr>
            <a:r>
              <a:rPr lang="en-US" sz="1200" i="1" dirty="0">
                <a:latin typeface="Times New Roman" panose="02020603050405020304" pitchFamily="18" charset="0"/>
                <a:cs typeface="Times New Roman" panose="02020603050405020304" pitchFamily="18" charset="0"/>
              </a:rPr>
              <a:t>Realistic Simulations: Practical simulation wherein individuals are exposed to realistic situations of attacks which are aimed at educating individuals on the different threats posed by phishing and helping them identify such attacks more confidently.</a:t>
            </a:r>
          </a:p>
          <a:p>
            <a:pPr>
              <a:lnSpc>
                <a:spcPct val="90000"/>
              </a:lnSpc>
            </a:pPr>
            <a:endParaRPr lang="en-US" sz="1200" i="1" dirty="0">
              <a:latin typeface="Times New Roman" panose="02020603050405020304" pitchFamily="18" charset="0"/>
              <a:cs typeface="Times New Roman" panose="02020603050405020304" pitchFamily="18" charset="0"/>
            </a:endParaRPr>
          </a:p>
          <a:p>
            <a:pPr>
              <a:lnSpc>
                <a:spcPct val="90000"/>
              </a:lnSpc>
            </a:pPr>
            <a:r>
              <a:rPr lang="en-US" sz="1200" i="1" dirty="0">
                <a:latin typeface="Times New Roman" panose="02020603050405020304" pitchFamily="18" charset="0"/>
                <a:cs typeface="Times New Roman" panose="02020603050405020304" pitchFamily="18" charset="0"/>
              </a:rPr>
              <a:t>Technological and Human Defense: For effective phishing prevention, a combination of technology such as email filters, AI-driven detection, and human intervention training for greater awareness is essential to eliminate the bridging gap.</a:t>
            </a:r>
          </a:p>
          <a:p>
            <a:pPr>
              <a:lnSpc>
                <a:spcPct val="90000"/>
              </a:lnSpc>
            </a:pPr>
            <a:endParaRPr lang="en-US" sz="1200" i="1" dirty="0">
              <a:latin typeface="Times New Roman" panose="02020603050405020304" pitchFamily="18" charset="0"/>
              <a:cs typeface="Times New Roman" panose="02020603050405020304" pitchFamily="18" charset="0"/>
            </a:endParaRPr>
          </a:p>
          <a:p>
            <a:pPr>
              <a:lnSpc>
                <a:spcPct val="90000"/>
              </a:lnSpc>
            </a:pPr>
            <a:r>
              <a:rPr lang="en-US" sz="1200" i="1" dirty="0">
                <a:latin typeface="Times New Roman" panose="02020603050405020304" pitchFamily="18" charset="0"/>
                <a:cs typeface="Times New Roman" panose="02020603050405020304" pitchFamily="18" charset="0"/>
              </a:rPr>
              <a:t>Continuous Learning: phishing threats keep changing over time and this fast pace of development of various tactics to achieve phishing implies there is a need for continuous learning and evolution of the security features.</a:t>
            </a:r>
          </a:p>
        </p:txBody>
      </p:sp>
    </p:spTree>
    <p:extLst>
      <p:ext uri="{BB962C8B-B14F-4D97-AF65-F5344CB8AC3E}">
        <p14:creationId xmlns:p14="http://schemas.microsoft.com/office/powerpoint/2010/main" val="870533067"/>
      </p:ext>
    </p:extLst>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33484" y="0"/>
            <a:ext cx="9144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468234" y="3681413"/>
            <a:ext cx="357266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1926"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400"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Isosceles Triangle 21">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068"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694"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Isosceles Triangle 25">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568"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Freeform: Shape 27">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223" y="-8467"/>
            <a:ext cx="4495777"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Smiling Face with No Fill">
            <a:extLst>
              <a:ext uri="{FF2B5EF4-FFF2-40B4-BE49-F238E27FC236}">
                <a16:creationId xmlns:a16="http://schemas.microsoft.com/office/drawing/2014/main" id="{4DB61399-99BB-7B8D-B3D8-CF02446D8E9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7938" y="2027159"/>
            <a:ext cx="2892580" cy="2892580"/>
          </a:xfrm>
          <a:prstGeom prst="rect">
            <a:avLst/>
          </a:prstGeom>
        </p:spPr>
      </p:pic>
      <p:sp>
        <p:nvSpPr>
          <p:cNvPr id="3" name="Content Placeholder 2">
            <a:extLst>
              <a:ext uri="{FF2B5EF4-FFF2-40B4-BE49-F238E27FC236}">
                <a16:creationId xmlns:a16="http://schemas.microsoft.com/office/drawing/2014/main" id="{EC02C4C8-B2D6-2BA2-2F12-1051D0974E36}"/>
              </a:ext>
            </a:extLst>
          </p:cNvPr>
          <p:cNvSpPr>
            <a:spLocks noGrp="1"/>
          </p:cNvSpPr>
          <p:nvPr>
            <p:ph idx="1"/>
          </p:nvPr>
        </p:nvSpPr>
        <p:spPr>
          <a:xfrm>
            <a:off x="5386293" y="2837329"/>
            <a:ext cx="3384741" cy="3317938"/>
          </a:xfrm>
        </p:spPr>
        <p:txBody>
          <a:bodyPr anchor="t">
            <a:normAutofit/>
          </a:bodyPr>
          <a:lstStyle/>
          <a:p>
            <a:pPr marL="0" indent="0">
              <a:buNone/>
            </a:pPr>
            <a:endParaRPr lang="en-US" sz="3600" b="1" dirty="0">
              <a:solidFill>
                <a:srgbClr val="FFFFFF"/>
              </a:solidFill>
            </a:endParaRPr>
          </a:p>
          <a:p>
            <a:pPr marL="0" indent="0">
              <a:buNone/>
            </a:pPr>
            <a:r>
              <a:rPr lang="en-US" sz="3600" b="1" dirty="0">
                <a:solidFill>
                  <a:srgbClr val="FFFFFF"/>
                </a:solidFill>
              </a:rPr>
              <a:t>THANK YOU</a:t>
            </a:r>
            <a:endParaRPr lang="en-IN" sz="3600" b="1" dirty="0">
              <a:solidFill>
                <a:srgbClr val="FFFFFF"/>
              </a:solidFill>
            </a:endParaRPr>
          </a:p>
        </p:txBody>
      </p:sp>
    </p:spTree>
    <p:extLst>
      <p:ext uri="{BB962C8B-B14F-4D97-AF65-F5344CB8AC3E}">
        <p14:creationId xmlns:p14="http://schemas.microsoft.com/office/powerpoint/2010/main" val="8071341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p:cTn id="7"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17698" y="-12875"/>
            <a:ext cx="1953297" cy="6890194"/>
            <a:chOff x="2199787" y="-12875"/>
            <a:chExt cx="2679011" cy="6890194"/>
          </a:xfrm>
        </p:grpSpPr>
        <p:sp useBgFill="1">
          <p:nvSpPr>
            <p:cNvPr id="12"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2">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2">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70459" y="0"/>
            <a:ext cx="1827609" cy="6858001"/>
            <a:chOff x="1320800" y="0"/>
            <a:chExt cx="2436813" cy="6858001"/>
          </a:xfrm>
        </p:grpSpPr>
        <p:sp>
          <p:nvSpPr>
            <p:cNvPr id="16"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en-US"/>
            </a:p>
          </p:txBody>
        </p:sp>
        <p:sp>
          <p:nvSpPr>
            <p:cNvPr id="17"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en-US"/>
            </a:p>
          </p:txBody>
        </p:sp>
        <p:sp>
          <p:nvSpPr>
            <p:cNvPr id="18"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en-US"/>
            </a:p>
          </p:txBody>
        </p:sp>
        <p:sp>
          <p:nvSpPr>
            <p:cNvPr id="19"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en-US"/>
            </a:p>
          </p:txBody>
        </p:sp>
        <p:sp>
          <p:nvSpPr>
            <p:cNvPr id="20"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en-US"/>
            </a:p>
          </p:txBody>
        </p:sp>
        <p:sp>
          <p:nvSpPr>
            <p:cNvPr id="21"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en-US"/>
            </a:p>
          </p:txBody>
        </p:sp>
      </p:grpSp>
      <p:sp>
        <p:nvSpPr>
          <p:cNvPr id="2" name="Title 1"/>
          <p:cNvSpPr>
            <a:spLocks noGrp="1"/>
          </p:cNvSpPr>
          <p:nvPr>
            <p:ph type="title"/>
          </p:nvPr>
        </p:nvSpPr>
        <p:spPr>
          <a:xfrm>
            <a:off x="2971798" y="172720"/>
            <a:ext cx="5999481" cy="1158239"/>
          </a:xfrm>
        </p:spPr>
        <p:txBody>
          <a:bodyPr>
            <a:normAutofit fontScale="90000"/>
          </a:bodyPr>
          <a:lstStyle/>
          <a:p>
            <a:r>
              <a:rPr lang="en-US" b="1" dirty="0"/>
              <a:t>Introduction: What is Phishing?</a:t>
            </a:r>
          </a:p>
        </p:txBody>
      </p:sp>
      <p:pic>
        <p:nvPicPr>
          <p:cNvPr id="5" name="Picture 4" descr="An electronic circuit board in blue color">
            <a:extLst>
              <a:ext uri="{FF2B5EF4-FFF2-40B4-BE49-F238E27FC236}">
                <a16:creationId xmlns:a16="http://schemas.microsoft.com/office/drawing/2014/main" id="{FC26DBF1-A266-126B-7904-98269B5CA8C4}"/>
              </a:ext>
            </a:extLst>
          </p:cNvPr>
          <p:cNvPicPr>
            <a:picLocks noChangeAspect="1"/>
          </p:cNvPicPr>
          <p:nvPr/>
        </p:nvPicPr>
        <p:blipFill>
          <a:blip r:embed="rId3"/>
          <a:srcRect l="19435" r="55313" b="-1"/>
          <a:stretch/>
        </p:blipFill>
        <p:spPr>
          <a:xfrm>
            <a:off x="20" y="10"/>
            <a:ext cx="2594352" cy="6857990"/>
          </a:xfrm>
          <a:custGeom>
            <a:avLst/>
            <a:gdLst/>
            <a:ahLst/>
            <a:cxnLst/>
            <a:rect l="l" t="t" r="r" b="b"/>
            <a:pathLst>
              <a:path w="3458633" h="6858000">
                <a:moveTo>
                  <a:pt x="0" y="0"/>
                </a:moveTo>
                <a:lnTo>
                  <a:pt x="3174999" y="0"/>
                </a:lnTo>
                <a:lnTo>
                  <a:pt x="2294466" y="5223932"/>
                </a:lnTo>
                <a:lnTo>
                  <a:pt x="3458633" y="6853767"/>
                </a:lnTo>
                <a:lnTo>
                  <a:pt x="0" y="6858000"/>
                </a:lnTo>
                <a:lnTo>
                  <a:pt x="0" y="0"/>
                </a:lnTo>
                <a:close/>
              </a:path>
            </a:pathLst>
          </a:custGeom>
          <a:ln w="38100">
            <a:noFill/>
          </a:ln>
          <a:effectLst/>
        </p:spPr>
      </p:pic>
      <p:sp>
        <p:nvSpPr>
          <p:cNvPr id="3" name="Content Placeholder 2"/>
          <p:cNvSpPr>
            <a:spLocks noGrp="1"/>
          </p:cNvSpPr>
          <p:nvPr>
            <p:ph idx="1"/>
          </p:nvPr>
        </p:nvSpPr>
        <p:spPr>
          <a:xfrm>
            <a:off x="2882900" y="1249681"/>
            <a:ext cx="6088379" cy="5320018"/>
          </a:xfrm>
        </p:spPr>
        <p:txBody>
          <a:bodyPr>
            <a:normAutofit/>
          </a:bodyPr>
          <a:lstStyle/>
          <a:p>
            <a:pPr marL="0" indent="0">
              <a:lnSpc>
                <a:spcPct val="90000"/>
              </a:lnSpc>
              <a:buNone/>
            </a:pPr>
            <a:r>
              <a:rPr lang="en-US" sz="1400" b="1" i="0" dirty="0">
                <a:effectLst/>
              </a:rPr>
              <a:t>What is Phishing?</a:t>
            </a:r>
          </a:p>
          <a:p>
            <a:pPr marL="0" indent="0">
              <a:lnSpc>
                <a:spcPct val="90000"/>
              </a:lnSpc>
              <a:buNone/>
            </a:pPr>
            <a:r>
              <a:rPr lang="en-US" sz="1400" b="0" i="0" dirty="0">
                <a:effectLst/>
              </a:rPr>
              <a:t>Phishing is a cyber attack technique through which a hacker lures people into revealing their sensitive information like passwords, finance, and one-time passwords (OTPs). Often, these attacks appear as though they originated from trusted (or verifiably trustworthy) entities. </a:t>
            </a:r>
          </a:p>
          <a:p>
            <a:pPr marL="0" indent="0">
              <a:lnSpc>
                <a:spcPct val="90000"/>
              </a:lnSpc>
              <a:buNone/>
            </a:pPr>
            <a:endParaRPr lang="en-US" sz="1400" dirty="0"/>
          </a:p>
          <a:p>
            <a:pPr marL="0" indent="0">
              <a:lnSpc>
                <a:spcPct val="90000"/>
              </a:lnSpc>
              <a:buNone/>
            </a:pPr>
            <a:r>
              <a:rPr lang="en-US" sz="1400" b="1" i="0" dirty="0">
                <a:effectLst/>
              </a:rPr>
              <a:t>Why is Phishing Dangerous? </a:t>
            </a:r>
          </a:p>
          <a:p>
            <a:pPr marL="0" indent="0">
              <a:lnSpc>
                <a:spcPct val="90000"/>
              </a:lnSpc>
              <a:buNone/>
            </a:pPr>
            <a:r>
              <a:rPr lang="en-US" sz="1400" b="0" i="0" dirty="0">
                <a:effectLst/>
              </a:rPr>
              <a:t>It plays on human psychology so that even technical solutions will not stop it. It frequently leads to extremely serious results like identity theft, financial loss, and large-scale data breaches. It is easy to adapt to new technologies and new security measures. </a:t>
            </a:r>
          </a:p>
          <a:p>
            <a:pPr marL="0" indent="0">
              <a:lnSpc>
                <a:spcPct val="90000"/>
              </a:lnSpc>
              <a:buNone/>
            </a:pPr>
            <a:endParaRPr lang="en-US" sz="1400" dirty="0"/>
          </a:p>
          <a:p>
            <a:pPr marL="0" indent="0">
              <a:lnSpc>
                <a:spcPct val="90000"/>
              </a:lnSpc>
              <a:buNone/>
            </a:pPr>
            <a:r>
              <a:rPr lang="en-US" sz="1400" b="1" i="0" dirty="0">
                <a:effectLst/>
              </a:rPr>
              <a:t>Focus of Our Project: </a:t>
            </a:r>
          </a:p>
          <a:p>
            <a:pPr marL="0" indent="0">
              <a:lnSpc>
                <a:spcPct val="90000"/>
              </a:lnSpc>
              <a:buNone/>
            </a:pPr>
            <a:r>
              <a:rPr lang="en-US" sz="1400" b="0" i="0" dirty="0">
                <a:effectLst/>
              </a:rPr>
              <a:t>Realistic simulations of phishing and vishing attacks are developed and implemented in a secure and controlled environment.</a:t>
            </a:r>
          </a:p>
          <a:p>
            <a:pPr marL="0" indent="0">
              <a:lnSpc>
                <a:spcPct val="90000"/>
              </a:lnSpc>
              <a:buNone/>
            </a:pPr>
            <a:r>
              <a:rPr lang="en-US" sz="1400" b="0" i="0" dirty="0">
                <a:effectLst/>
              </a:rPr>
              <a:t>Create comprehensive awareness programs through interactive demonstrations and educational tools.</a:t>
            </a:r>
          </a:p>
          <a:p>
            <a:pPr marL="0" indent="0">
              <a:lnSpc>
                <a:spcPct val="90000"/>
              </a:lnSpc>
              <a:buNone/>
            </a:pPr>
            <a:r>
              <a:rPr lang="en-US" sz="1400" b="0" i="0" dirty="0">
                <a:effectLst/>
              </a:rPr>
              <a:t>Analyze user behavior and response patterns to refine defense strategies.</a:t>
            </a:r>
          </a:p>
        </p:txBody>
      </p:sp>
    </p:spTree>
  </p:cSld>
  <p:clrMapOvr>
    <a:masterClrMapping/>
  </p:clrMapOvr>
  <p:transition spd="med" advTm="100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9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wipe(down)">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80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wipe(down)">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180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wipe(down)">
                                      <p:cBhvr>
                                        <p:cTn id="27" dur="3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180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down)">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180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wipe(down)">
                                      <p:cBhvr>
                                        <p:cTn id="37" dur="4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150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wipe(down)">
                                      <p:cBhvr>
                                        <p:cTn id="42" dur="6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n-US" sz="3700" b="1">
                <a:solidFill>
                  <a:srgbClr val="FFFFFF"/>
                </a:solidFill>
              </a:rPr>
              <a:t>Objectives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125454" y="243840"/>
            <a:ext cx="5825506" cy="6400800"/>
          </a:xfrm>
        </p:spPr>
        <p:txBody>
          <a:bodyPr anchor="ctr">
            <a:normAutofit/>
          </a:bodyPr>
          <a:lstStyle/>
          <a:p>
            <a:pPr marL="0" indent="0">
              <a:lnSpc>
                <a:spcPct val="90000"/>
              </a:lnSpc>
              <a:buNone/>
            </a:pPr>
            <a:r>
              <a:rPr lang="en-US" sz="1300" b="0" i="0" dirty="0">
                <a:effectLst/>
              </a:rPr>
              <a:t>Phishing Simulation - Our intention with the phishing simulation is to produce scenarios that very closely resemble real-life phishing email attacks:</a:t>
            </a:r>
          </a:p>
          <a:p>
            <a:pPr>
              <a:lnSpc>
                <a:spcPct val="90000"/>
              </a:lnSpc>
            </a:pPr>
            <a:r>
              <a:rPr lang="en-US" sz="1300" b="0" i="0" dirty="0">
                <a:effectLst/>
              </a:rPr>
              <a:t>Construct a form of phishing that involves sending emails that are constructed to be highly realistic.</a:t>
            </a:r>
          </a:p>
          <a:p>
            <a:pPr>
              <a:lnSpc>
                <a:spcPct val="90000"/>
              </a:lnSpc>
            </a:pPr>
            <a:r>
              <a:rPr lang="en-US" sz="1300" b="0" i="0" dirty="0">
                <a:effectLst/>
              </a:rPr>
              <a:t>Set a system in place to keep track of how users interacted with simulated phishing emails. </a:t>
            </a:r>
          </a:p>
          <a:p>
            <a:pPr>
              <a:lnSpc>
                <a:spcPct val="90000"/>
              </a:lnSpc>
            </a:pPr>
            <a:r>
              <a:rPr lang="en-US" sz="1300" b="0" i="0" dirty="0">
                <a:effectLst/>
              </a:rPr>
              <a:t>Develop a series of templates based on the most popular phishing techniques employed (So, fake email login pages, fake news articles, or an email requesting information on your behalf).</a:t>
            </a:r>
          </a:p>
          <a:p>
            <a:pPr marL="0" indent="0">
              <a:lnSpc>
                <a:spcPct val="90000"/>
              </a:lnSpc>
              <a:buNone/>
            </a:pPr>
            <a:endParaRPr lang="en-US" sz="1300" b="0" i="0" dirty="0">
              <a:effectLst/>
            </a:endParaRPr>
          </a:p>
          <a:p>
            <a:pPr marL="0" indent="0">
              <a:lnSpc>
                <a:spcPct val="90000"/>
              </a:lnSpc>
              <a:buNone/>
            </a:pPr>
            <a:r>
              <a:rPr lang="en-US" sz="1300" b="0" i="0" dirty="0">
                <a:effectLst/>
              </a:rPr>
              <a:t>Vishing Simulation - Interpersonal phone conversations will be the focus of the vishing simulation:</a:t>
            </a:r>
          </a:p>
          <a:p>
            <a:pPr>
              <a:lnSpc>
                <a:spcPct val="90000"/>
              </a:lnSpc>
            </a:pPr>
            <a:r>
              <a:rPr lang="en-US" sz="1300" b="0" i="0" dirty="0">
                <a:effectLst/>
              </a:rPr>
              <a:t>Implement a telephony system through Twilio, automatically calling people based on certain triggers.</a:t>
            </a:r>
          </a:p>
          <a:p>
            <a:pPr>
              <a:lnSpc>
                <a:spcPct val="90000"/>
              </a:lnSpc>
            </a:pPr>
            <a:r>
              <a:rPr lang="en-US" sz="1300" dirty="0"/>
              <a:t>Create scripts for common vishing scenarios </a:t>
            </a:r>
            <a:r>
              <a:rPr lang="en-US" sz="1300" b="0" i="0" dirty="0">
                <a:effectLst/>
              </a:rPr>
              <a:t>(such as fake bank calls or fake tech-support calls).</a:t>
            </a:r>
          </a:p>
          <a:p>
            <a:pPr marL="0" indent="0">
              <a:lnSpc>
                <a:spcPct val="90000"/>
              </a:lnSpc>
              <a:buNone/>
            </a:pPr>
            <a:endParaRPr lang="en-US" sz="1300" b="0" i="0" dirty="0">
              <a:effectLst/>
            </a:endParaRPr>
          </a:p>
          <a:p>
            <a:pPr marL="0" indent="0">
              <a:lnSpc>
                <a:spcPct val="90000"/>
              </a:lnSpc>
              <a:buNone/>
            </a:pPr>
            <a:r>
              <a:rPr lang="en-US" sz="1300" b="0" i="0" dirty="0">
                <a:effectLst/>
              </a:rPr>
              <a:t>Awareness Website – The interactive website would be able to cover all the aspects associated with phishing attacks and create awareness amongst users.</a:t>
            </a:r>
          </a:p>
          <a:p>
            <a:pPr>
              <a:lnSpc>
                <a:spcPct val="90000"/>
              </a:lnSpc>
            </a:pPr>
            <a:r>
              <a:rPr lang="en-US" sz="1300" b="0" i="0" dirty="0">
                <a:effectLst/>
              </a:rPr>
              <a:t>Build educational programs to focus on different kinds of phishing attacks and vishing as well.</a:t>
            </a:r>
          </a:p>
          <a:p>
            <a:pPr>
              <a:lnSpc>
                <a:spcPct val="90000"/>
              </a:lnSpc>
            </a:pPr>
            <a:r>
              <a:rPr lang="en-US" sz="1300" b="0" i="0" dirty="0">
                <a:effectLst/>
              </a:rPr>
              <a:t>Create interactive quizzes to improve the impersonation ability while increasing the speed of the impersonation.</a:t>
            </a:r>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459863"/>
            <a:ext cx="7886700" cy="1004594"/>
          </a:xfrm>
        </p:spPr>
        <p:txBody>
          <a:bodyPr>
            <a:normAutofit/>
          </a:bodyPr>
          <a:lstStyle/>
          <a:p>
            <a:r>
              <a:rPr lang="en-US" b="1">
                <a:solidFill>
                  <a:srgbClr val="FFFFFF"/>
                </a:solidFill>
              </a:rPr>
              <a:t>Types of Phishing Attacks</a:t>
            </a:r>
          </a:p>
        </p:txBody>
      </p:sp>
      <p:sp>
        <p:nvSpPr>
          <p:cNvPr id="13" name="Rectangle: Rounded Corners 12">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22" y="1587970"/>
            <a:ext cx="8274756"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Rectangle 2">
            <a:extLst>
              <a:ext uri="{FF2B5EF4-FFF2-40B4-BE49-F238E27FC236}">
                <a16:creationId xmlns:a16="http://schemas.microsoft.com/office/drawing/2014/main" id="{7C89D12B-76AD-433E-58B5-9A638E4CEE68}"/>
              </a:ext>
            </a:extLst>
          </p:cNvPr>
          <p:cNvGraphicFramePr>
            <a:graphicFrameLocks noGrp="1"/>
          </p:cNvGraphicFramePr>
          <p:nvPr>
            <p:ph idx="1"/>
            <p:extLst>
              <p:ext uri="{D42A27DB-BD31-4B8C-83A1-F6EECF244321}">
                <p14:modId xmlns:p14="http://schemas.microsoft.com/office/powerpoint/2010/main" val="719279279"/>
              </p:ext>
            </p:extLst>
          </p:nvPr>
        </p:nvGraphicFramePr>
        <p:xfrm>
          <a:off x="548640" y="1717040"/>
          <a:ext cx="8056880" cy="45110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obile device with apps">
            <a:extLst>
              <a:ext uri="{FF2B5EF4-FFF2-40B4-BE49-F238E27FC236}">
                <a16:creationId xmlns:a16="http://schemas.microsoft.com/office/drawing/2014/main" id="{C00181FF-9D27-D7A9-2A7B-B38D81C03240}"/>
              </a:ext>
            </a:extLst>
          </p:cNvPr>
          <p:cNvPicPr>
            <a:picLocks noChangeAspect="1"/>
          </p:cNvPicPr>
          <p:nvPr/>
        </p:nvPicPr>
        <p:blipFill>
          <a:blip r:embed="rId2"/>
          <a:srcRect l="54851" r="15280"/>
          <a:stretch/>
        </p:blipFill>
        <p:spPr>
          <a:xfrm>
            <a:off x="-5524" y="10"/>
            <a:ext cx="3641692"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2" name="Title 1"/>
          <p:cNvSpPr>
            <a:spLocks noGrp="1"/>
          </p:cNvSpPr>
          <p:nvPr>
            <p:ph type="title"/>
          </p:nvPr>
        </p:nvSpPr>
        <p:spPr>
          <a:xfrm>
            <a:off x="4370286" y="407987"/>
            <a:ext cx="4291113" cy="1325563"/>
          </a:xfrm>
        </p:spPr>
        <p:txBody>
          <a:bodyPr>
            <a:normAutofit/>
          </a:bodyPr>
          <a:lstStyle/>
          <a:p>
            <a:pPr>
              <a:lnSpc>
                <a:spcPct val="90000"/>
              </a:lnSpc>
            </a:pPr>
            <a:r>
              <a:rPr lang="en-US" b="1"/>
              <a:t>Anatomy of a Phishing Attack</a:t>
            </a:r>
          </a:p>
        </p:txBody>
      </p:sp>
      <p:sp>
        <p:nvSpPr>
          <p:cNvPr id="3" name="Content Placeholder 2"/>
          <p:cNvSpPr>
            <a:spLocks noGrp="1"/>
          </p:cNvSpPr>
          <p:nvPr>
            <p:ph idx="1"/>
          </p:nvPr>
        </p:nvSpPr>
        <p:spPr>
          <a:xfrm>
            <a:off x="4370286" y="1868487"/>
            <a:ext cx="4291113" cy="4351338"/>
          </a:xfrm>
        </p:spPr>
        <p:txBody>
          <a:bodyPr>
            <a:normAutofit/>
          </a:bodyPr>
          <a:lstStyle/>
          <a:p>
            <a:pPr marL="0" indent="0" fontAlgn="base">
              <a:lnSpc>
                <a:spcPct val="90000"/>
              </a:lnSpc>
              <a:spcAft>
                <a:spcPts val="1200"/>
              </a:spcAft>
              <a:buNone/>
            </a:pPr>
            <a:r>
              <a:rPr lang="en-US" sz="1300" dirty="0"/>
              <a:t>Preparation: The first phase in the lifecycle of a phishing attempt is the pretexting phase, during which threat actors conduct extensive research into their targets.</a:t>
            </a:r>
          </a:p>
          <a:p>
            <a:pPr marL="0" indent="0" fontAlgn="base">
              <a:lnSpc>
                <a:spcPct val="90000"/>
              </a:lnSpc>
              <a:spcAft>
                <a:spcPts val="1200"/>
              </a:spcAft>
              <a:buNone/>
            </a:pPr>
            <a:r>
              <a:rPr lang="en-US" sz="1300" dirty="0"/>
              <a:t>Distribution: The spread of phishing content takes place via email, social media or phone calls depending on the nature of the attack.</a:t>
            </a:r>
          </a:p>
          <a:p>
            <a:pPr marL="0" indent="0" fontAlgn="base">
              <a:lnSpc>
                <a:spcPct val="90000"/>
              </a:lnSpc>
              <a:spcAft>
                <a:spcPts val="1200"/>
              </a:spcAft>
              <a:buNone/>
            </a:pPr>
            <a:r>
              <a:rPr lang="en-US" sz="1300" dirty="0"/>
              <a:t>Deception: The attackers manipulate the user by using the concepts of fear or urgency in order to obtain a decision quickly and without thought.</a:t>
            </a:r>
          </a:p>
          <a:p>
            <a:pPr marL="0" indent="0" fontAlgn="base">
              <a:lnSpc>
                <a:spcPct val="90000"/>
              </a:lnSpc>
              <a:spcAft>
                <a:spcPts val="1200"/>
              </a:spcAft>
              <a:buNone/>
            </a:pPr>
            <a:r>
              <a:rPr lang="en-US" sz="1300" dirty="0"/>
              <a:t>Data Collection: Once a target has been successfully attacked, they use software or fake interfaces to retrieve the information such as usernames, financial transactions, and PIN.</a:t>
            </a:r>
          </a:p>
          <a:p>
            <a:pPr marL="0" indent="0" fontAlgn="base">
              <a:lnSpc>
                <a:spcPct val="90000"/>
              </a:lnSpc>
              <a:spcAft>
                <a:spcPts val="1200"/>
              </a:spcAft>
              <a:buNone/>
            </a:pPr>
            <a:r>
              <a:rPr lang="en-US" sz="1300" dirty="0"/>
              <a:t>Exploitation: Lastly, the attackers utilize the information for various malicious purposes.</a:t>
            </a:r>
            <a:r>
              <a:rPr lang="en-US" sz="1300" b="0" i="0" dirty="0">
                <a:effectLst/>
                <a:latin typeface="__fkGroteskNeue_598ab8"/>
              </a:rPr>
              <a:t> </a:t>
            </a:r>
            <a:r>
              <a:rPr lang="en-US" sz="1300" dirty="0"/>
              <a:t>This may involve direct financial theft, identity fraud, or using the information for further attacks against individuals or organizations.</a:t>
            </a:r>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0"/>
            <a:ext cx="9143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splay stock market numbers">
            <a:extLst>
              <a:ext uri="{FF2B5EF4-FFF2-40B4-BE49-F238E27FC236}">
                <a16:creationId xmlns:a16="http://schemas.microsoft.com/office/drawing/2014/main" id="{7B3179B9-9E27-7996-3902-399A992436B9}"/>
              </a:ext>
            </a:extLst>
          </p:cNvPr>
          <p:cNvPicPr>
            <a:picLocks noChangeAspect="1"/>
          </p:cNvPicPr>
          <p:nvPr/>
        </p:nvPicPr>
        <p:blipFill>
          <a:blip r:embed="rId2">
            <a:alphaModFix amt="35000"/>
          </a:blip>
          <a:srcRect l="6609" r="4389" b="-1"/>
          <a:stretch/>
        </p:blipFill>
        <p:spPr>
          <a:xfrm>
            <a:off x="2380" y="10"/>
            <a:ext cx="9144000" cy="6857990"/>
          </a:xfrm>
          <a:prstGeom prst="rect">
            <a:avLst/>
          </a:prstGeom>
        </p:spPr>
      </p:pic>
      <p:sp>
        <p:nvSpPr>
          <p:cNvPr id="2" name="Title 1"/>
          <p:cNvSpPr>
            <a:spLocks noGrp="1"/>
          </p:cNvSpPr>
          <p:nvPr>
            <p:ph type="title"/>
          </p:nvPr>
        </p:nvSpPr>
        <p:spPr>
          <a:xfrm>
            <a:off x="259159" y="27102"/>
            <a:ext cx="6400800" cy="1507067"/>
          </a:xfrm>
        </p:spPr>
        <p:txBody>
          <a:bodyPr>
            <a:normAutofit/>
          </a:bodyPr>
          <a:lstStyle/>
          <a:p>
            <a:r>
              <a:rPr lang="en-US" b="1" dirty="0"/>
              <a:t>Real-World Case Studies</a:t>
            </a:r>
          </a:p>
        </p:txBody>
      </p:sp>
      <p:sp>
        <p:nvSpPr>
          <p:cNvPr id="3" name="Content Placeholder 2"/>
          <p:cNvSpPr>
            <a:spLocks noGrp="1"/>
          </p:cNvSpPr>
          <p:nvPr>
            <p:ph idx="1"/>
          </p:nvPr>
        </p:nvSpPr>
        <p:spPr>
          <a:xfrm>
            <a:off x="350598" y="1621366"/>
            <a:ext cx="8641001" cy="5043594"/>
          </a:xfrm>
        </p:spPr>
        <p:txBody>
          <a:bodyPr>
            <a:normAutofit/>
          </a:bodyPr>
          <a:lstStyle/>
          <a:p>
            <a:pPr marL="0" indent="0" fontAlgn="base">
              <a:lnSpc>
                <a:spcPct val="90000"/>
              </a:lnSpc>
              <a:spcAft>
                <a:spcPts val="1200"/>
              </a:spcAft>
              <a:buNone/>
            </a:pPr>
            <a:r>
              <a:rPr lang="en-US" sz="1800" b="1" dirty="0">
                <a:solidFill>
                  <a:schemeClr val="tx1"/>
                </a:solidFill>
                <a:latin typeface="Times New Roman" panose="02020603050405020304" pitchFamily="18" charset="0"/>
                <a:cs typeface="Times New Roman" panose="02020603050405020304" pitchFamily="18" charset="0"/>
              </a:rPr>
              <a:t>Sony Pictures Hack (2014)</a:t>
            </a:r>
          </a:p>
          <a:p>
            <a:pPr marL="0" indent="0" fontAlgn="base">
              <a:lnSpc>
                <a:spcPct val="90000"/>
              </a:lnSpc>
              <a:spcAft>
                <a:spcPts val="1200"/>
              </a:spcAft>
              <a:buNone/>
            </a:pPr>
            <a:r>
              <a:rPr lang="en-US" sz="1600" dirty="0">
                <a:solidFill>
                  <a:schemeClr val="tx1"/>
                </a:solidFill>
                <a:latin typeface="Times New Roman" panose="02020603050405020304" pitchFamily="18" charset="0"/>
                <a:cs typeface="Times New Roman" panose="02020603050405020304" pitchFamily="18" charset="0"/>
              </a:rPr>
              <a:t>The data leak from Sony Pictures was a well-planned phishing attack. Attackers used highly targeted spear-phishing emails to gain initial access. The Consequences resulted in the loss of Films that were yet to be released resulting in the company not only suffering a breach of privacy but also loss economically.</a:t>
            </a:r>
          </a:p>
          <a:p>
            <a:pPr marL="0" indent="0" fontAlgn="base">
              <a:lnSpc>
                <a:spcPct val="90000"/>
              </a:lnSpc>
              <a:spcAft>
                <a:spcPts val="1200"/>
              </a:spcAft>
              <a:buNone/>
            </a:pPr>
            <a:r>
              <a:rPr lang="en-US" sz="1600" dirty="0">
                <a:solidFill>
                  <a:schemeClr val="tx1"/>
                </a:solidFill>
                <a:latin typeface="Times New Roman" panose="02020603050405020304" pitchFamily="18" charset="0"/>
                <a:cs typeface="Times New Roman" panose="02020603050405020304" pitchFamily="18" charset="0"/>
              </a:rPr>
              <a:t>The employees were personally targeted with their Social Security number being revealed. Along with that, the strike was also damaging the reputation of the company. The attack raised the need for additional security measures as emails are the root of major issues.</a:t>
            </a:r>
          </a:p>
          <a:p>
            <a:pPr marL="0" indent="0" fontAlgn="base">
              <a:lnSpc>
                <a:spcPct val="90000"/>
              </a:lnSpc>
              <a:spcAft>
                <a:spcPts val="1200"/>
              </a:spcAft>
              <a:buNone/>
            </a:pPr>
            <a:r>
              <a:rPr lang="en-US" sz="1800" b="1" dirty="0">
                <a:solidFill>
                  <a:schemeClr val="tx1"/>
                </a:solidFill>
                <a:latin typeface="Times New Roman" panose="02020603050405020304" pitchFamily="18" charset="0"/>
                <a:cs typeface="Times New Roman" panose="02020603050405020304" pitchFamily="18" charset="0"/>
              </a:rPr>
              <a:t>Target Data Breach (2013)</a:t>
            </a:r>
          </a:p>
          <a:p>
            <a:pPr marL="0" indent="0" fontAlgn="base">
              <a:lnSpc>
                <a:spcPct val="90000"/>
              </a:lnSpc>
              <a:spcAft>
                <a:spcPts val="1200"/>
              </a:spcAft>
              <a:buNone/>
            </a:pPr>
            <a:r>
              <a:rPr lang="en-US" sz="1600" dirty="0">
                <a:solidFill>
                  <a:schemeClr val="tx1"/>
                </a:solidFill>
                <a:latin typeface="Times New Roman" panose="02020603050405020304" pitchFamily="18" charset="0"/>
                <a:cs typeface="Times New Roman" panose="02020603050405020304" pitchFamily="18" charset="0"/>
              </a:rPr>
              <a:t>The target data breach primarily focused on phishing the weakest link that existed in the supply chain. Attackers initially compromised a third-party vendor HVAC through phishing.</a:t>
            </a:r>
          </a:p>
          <a:p>
            <a:pPr marL="0" indent="0" fontAlgn="base">
              <a:lnSpc>
                <a:spcPct val="90000"/>
              </a:lnSpc>
              <a:spcAft>
                <a:spcPts val="1200"/>
              </a:spcAft>
              <a:buNone/>
            </a:pPr>
            <a:r>
              <a:rPr lang="en-US" sz="1600" dirty="0">
                <a:solidFill>
                  <a:schemeClr val="tx1"/>
                </a:solidFill>
                <a:latin typeface="Times New Roman" panose="02020603050405020304" pitchFamily="18" charset="0"/>
                <a:cs typeface="Times New Roman" panose="02020603050405020304" pitchFamily="18" charset="0"/>
              </a:rPr>
              <a:t>Stealing 40 million records of credit along with debit cards. 70 million client accounts were corrupted. Target claimed that the damage would amount to more than 200 million dollars. Incidents like this, highlight the importance of conducting a thorough security risk assessment on third-party vendors.</a:t>
            </a:r>
          </a:p>
        </p:txBody>
      </p:sp>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0F8A5075-55C6-D780-4D54-12AB6D749038}"/>
              </a:ext>
            </a:extLst>
          </p:cNvPr>
          <p:cNvSpPr>
            <a:spLocks noGrp="1"/>
          </p:cNvSpPr>
          <p:nvPr>
            <p:ph type="title"/>
          </p:nvPr>
        </p:nvSpPr>
        <p:spPr>
          <a:xfrm>
            <a:off x="628650" y="669925"/>
            <a:ext cx="3381709" cy="1325563"/>
          </a:xfrm>
        </p:spPr>
        <p:txBody>
          <a:bodyPr anchor="b">
            <a:normAutofit/>
          </a:bodyPr>
          <a:lstStyle/>
          <a:p>
            <a:pPr algn="r">
              <a:lnSpc>
                <a:spcPct val="90000"/>
              </a:lnSpc>
            </a:pPr>
            <a:r>
              <a:rPr lang="en-US" sz="2800" b="1">
                <a:solidFill>
                  <a:schemeClr val="bg1"/>
                </a:solidFill>
              </a:rPr>
              <a:t>Lessons learned from these incidents</a:t>
            </a:r>
            <a:endParaRPr lang="en-IN" sz="2800" b="1">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4657" y="2026340"/>
            <a:ext cx="391570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5A076A6-8112-0180-8FE7-1866A10A65C3}"/>
              </a:ext>
            </a:extLst>
          </p:cNvPr>
          <p:cNvSpPr>
            <a:spLocks noGrp="1"/>
          </p:cNvSpPr>
          <p:nvPr>
            <p:ph idx="1"/>
          </p:nvPr>
        </p:nvSpPr>
        <p:spPr>
          <a:xfrm>
            <a:off x="508000" y="2245362"/>
            <a:ext cx="8249920" cy="4185915"/>
          </a:xfrm>
        </p:spPr>
        <p:txBody>
          <a:bodyPr>
            <a:normAutofit/>
          </a:bodyPr>
          <a:lstStyle/>
          <a:p>
            <a:pPr marL="0" indent="0" fontAlgn="base">
              <a:lnSpc>
                <a:spcPct val="90000"/>
              </a:lnSpc>
              <a:spcAft>
                <a:spcPts val="1200"/>
              </a:spcAft>
              <a:buNone/>
            </a:pPr>
            <a:r>
              <a:rPr lang="en-US" sz="1400" dirty="0">
                <a:solidFill>
                  <a:schemeClr val="bg1"/>
                </a:solidFill>
                <a:latin typeface="Times New Roman" panose="02020603050405020304" pitchFamily="18" charset="0"/>
                <a:cs typeface="Times New Roman" panose="02020603050405020304" pitchFamily="18" charset="0"/>
              </a:rPr>
              <a:t>All of these cases revolve around the culmination of important insights when evaluating security through the cyber lens:</a:t>
            </a:r>
          </a:p>
          <a:p>
            <a:pPr fontAlgn="base">
              <a:lnSpc>
                <a:spcPct val="90000"/>
              </a:lnSpc>
              <a:spcAft>
                <a:spcPts val="1200"/>
              </a:spcAft>
            </a:pPr>
            <a:r>
              <a:rPr lang="en-IN" sz="1600" b="1" dirty="0">
                <a:solidFill>
                  <a:schemeClr val="bg1"/>
                </a:solidFill>
                <a:latin typeface="Times New Roman" panose="02020603050405020304" pitchFamily="18" charset="0"/>
                <a:cs typeface="Times New Roman" panose="02020603050405020304" pitchFamily="18" charset="0"/>
              </a:rPr>
              <a:t>Human Factor: </a:t>
            </a:r>
            <a:r>
              <a:rPr lang="en-US" sz="1400" dirty="0">
                <a:solidFill>
                  <a:schemeClr val="bg1"/>
                </a:solidFill>
                <a:latin typeface="Times New Roman" panose="02020603050405020304" pitchFamily="18" charset="0"/>
                <a:cs typeface="Times New Roman" panose="02020603050405020304" pitchFamily="18" charset="0"/>
              </a:rPr>
              <a:t>Phishing is primarily depended on human trust and decision making vulnerability.</a:t>
            </a:r>
          </a:p>
          <a:p>
            <a:pPr fontAlgn="base">
              <a:lnSpc>
                <a:spcPct val="90000"/>
              </a:lnSpc>
              <a:spcAft>
                <a:spcPts val="1200"/>
              </a:spcAft>
            </a:pPr>
            <a:r>
              <a:rPr lang="en-US" sz="1600" b="1" dirty="0">
                <a:solidFill>
                  <a:schemeClr val="bg1"/>
                </a:solidFill>
                <a:latin typeface="Times New Roman" panose="02020603050405020304" pitchFamily="18" charset="0"/>
                <a:cs typeface="Times New Roman" panose="02020603050405020304" pitchFamily="18" charset="0"/>
              </a:rPr>
              <a:t>Multi-layered Defense: </a:t>
            </a:r>
            <a:r>
              <a:rPr lang="en-US" sz="1400" dirty="0">
                <a:solidFill>
                  <a:schemeClr val="bg1"/>
                </a:solidFill>
                <a:latin typeface="Times New Roman" panose="02020603050405020304" pitchFamily="18" charset="0"/>
                <a:cs typeface="Times New Roman" panose="02020603050405020304" pitchFamily="18" charset="0"/>
              </a:rPr>
              <a:t>Technical measures are required, but there must be a comprehensive approach that uses user education..</a:t>
            </a:r>
          </a:p>
          <a:p>
            <a:pPr fontAlgn="base">
              <a:lnSpc>
                <a:spcPct val="90000"/>
              </a:lnSpc>
              <a:spcAft>
                <a:spcPts val="1200"/>
              </a:spcAft>
            </a:pPr>
            <a:r>
              <a:rPr lang="en-US" sz="1600" b="1" dirty="0">
                <a:solidFill>
                  <a:schemeClr val="bg1"/>
                </a:solidFill>
                <a:latin typeface="Times New Roman" panose="02020603050405020304" pitchFamily="18" charset="0"/>
                <a:cs typeface="Times New Roman" panose="02020603050405020304" pitchFamily="18" charset="0"/>
              </a:rPr>
              <a:t>Supply Chain Risks: </a:t>
            </a:r>
            <a:r>
              <a:rPr lang="en-US" sz="1400" dirty="0">
                <a:solidFill>
                  <a:schemeClr val="bg1"/>
                </a:solidFill>
                <a:latin typeface="Times New Roman" panose="02020603050405020304" pitchFamily="18" charset="0"/>
                <a:cs typeface="Times New Roman" panose="02020603050405020304" pitchFamily="18" charset="0"/>
              </a:rPr>
              <a:t>Organizations retain inherent risks that originate from the security practice of its partners and vendors.</a:t>
            </a:r>
          </a:p>
          <a:p>
            <a:pPr fontAlgn="base">
              <a:lnSpc>
                <a:spcPct val="90000"/>
              </a:lnSpc>
              <a:spcAft>
                <a:spcPts val="1200"/>
              </a:spcAft>
            </a:pPr>
            <a:r>
              <a:rPr lang="en-US" sz="1600" b="1" dirty="0">
                <a:solidFill>
                  <a:schemeClr val="bg1"/>
                </a:solidFill>
                <a:latin typeface="Times New Roman" panose="02020603050405020304" pitchFamily="18" charset="0"/>
                <a:cs typeface="Times New Roman" panose="02020603050405020304" pitchFamily="18" charset="0"/>
              </a:rPr>
              <a:t>Ongoing Vigilance: </a:t>
            </a:r>
            <a:r>
              <a:rPr lang="en-US" sz="1400" dirty="0">
                <a:solidFill>
                  <a:schemeClr val="bg1"/>
                </a:solidFill>
                <a:latin typeface="Times New Roman" panose="02020603050405020304" pitchFamily="18" charset="0"/>
                <a:cs typeface="Times New Roman" panose="02020603050405020304" pitchFamily="18" charset="0"/>
              </a:rPr>
              <a:t>Continuous updates and regular security assessment is crucial and needed in order to keep up with evolving threats.</a:t>
            </a:r>
          </a:p>
          <a:p>
            <a:pPr fontAlgn="base">
              <a:lnSpc>
                <a:spcPct val="90000"/>
              </a:lnSpc>
              <a:spcAft>
                <a:spcPts val="1200"/>
              </a:spcAft>
            </a:pPr>
            <a:r>
              <a:rPr lang="en-US" sz="1600" b="1" dirty="0">
                <a:solidFill>
                  <a:schemeClr val="bg1"/>
                </a:solidFill>
                <a:latin typeface="Times New Roman" panose="02020603050405020304" pitchFamily="18" charset="0"/>
                <a:cs typeface="Times New Roman" panose="02020603050405020304" pitchFamily="18" charset="0"/>
              </a:rPr>
              <a:t>Incident Response: </a:t>
            </a:r>
            <a:r>
              <a:rPr lang="en-US" sz="1400" dirty="0">
                <a:solidFill>
                  <a:schemeClr val="bg1"/>
                </a:solidFill>
                <a:latin typeface="Times New Roman" panose="02020603050405020304" pitchFamily="18" charset="0"/>
                <a:cs typeface="Times New Roman" panose="02020603050405020304" pitchFamily="18" charset="0"/>
              </a:rPr>
              <a:t>A well prepared incident response plan can prevent damage when breaches occur.</a:t>
            </a:r>
          </a:p>
          <a:p>
            <a:pPr marL="0" indent="0" fontAlgn="base">
              <a:lnSpc>
                <a:spcPct val="90000"/>
              </a:lnSpc>
              <a:spcAft>
                <a:spcPts val="1200"/>
              </a:spcAft>
              <a:buNone/>
            </a:pPr>
            <a:r>
              <a:rPr lang="en-US" sz="1400" dirty="0">
                <a:solidFill>
                  <a:schemeClr val="bg1"/>
                </a:solidFill>
                <a:latin typeface="Times New Roman" panose="02020603050405020304" pitchFamily="18" charset="0"/>
                <a:cs typeface="Times New Roman" panose="02020603050405020304" pitchFamily="18" charset="0"/>
              </a:rPr>
              <a:t>As a result of studying these cases, organizations would be equipped with an understanding of the implications of phishing in practice and the benefits of taking a proactive and comprehensive approach towards cyber security.</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54" y="115193"/>
            <a:ext cx="8954691"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7756379"/>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B0874-88B8-43D3-B0B6-C32F790F7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FD067A-52BE-40EE-B7CA-391830B9A2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2561771"/>
            <a:chOff x="0" y="0"/>
            <a:chExt cx="12192000" cy="2561771"/>
          </a:xfrm>
        </p:grpSpPr>
        <p:sp>
          <p:nvSpPr>
            <p:cNvPr id="11" name="Freeform: Shape 10">
              <a:extLst>
                <a:ext uri="{FF2B5EF4-FFF2-40B4-BE49-F238E27FC236}">
                  <a16:creationId xmlns:a16="http://schemas.microsoft.com/office/drawing/2014/main" id="{1CDA7855-806B-4A02-9C19-24872E4D8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3AFE70DE-5BEC-4E54-98D2-48C13E1491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432D35C5-D40D-3269-7528-47389A988840}"/>
              </a:ext>
            </a:extLst>
          </p:cNvPr>
          <p:cNvSpPr>
            <a:spLocks noGrp="1"/>
          </p:cNvSpPr>
          <p:nvPr>
            <p:ph type="title"/>
          </p:nvPr>
        </p:nvSpPr>
        <p:spPr>
          <a:xfrm>
            <a:off x="1284686" y="1040400"/>
            <a:ext cx="5899545" cy="707886"/>
          </a:xfrm>
        </p:spPr>
        <p:txBody>
          <a:bodyPr anchor="b">
            <a:normAutofit/>
          </a:bodyPr>
          <a:lstStyle/>
          <a:p>
            <a:r>
              <a:rPr lang="en-IN" sz="3200" b="1" dirty="0"/>
              <a:t>Psychological Triggers in Phishing</a:t>
            </a:r>
          </a:p>
        </p:txBody>
      </p:sp>
      <p:grpSp>
        <p:nvGrpSpPr>
          <p:cNvPr id="14" name="Group 13">
            <a:extLst>
              <a:ext uri="{FF2B5EF4-FFF2-40B4-BE49-F238E27FC236}">
                <a16:creationId xmlns:a16="http://schemas.microsoft.com/office/drawing/2014/main" id="{C15B8CC4-8CCE-428F-AE7E-28D178984C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0" y="2027156"/>
            <a:ext cx="9144000" cy="757168"/>
            <a:chOff x="0" y="2959818"/>
            <a:chExt cx="12192000" cy="757168"/>
          </a:xfrm>
        </p:grpSpPr>
        <p:sp>
          <p:nvSpPr>
            <p:cNvPr id="15" name="Freeform: Shape 14">
              <a:extLst>
                <a:ext uri="{FF2B5EF4-FFF2-40B4-BE49-F238E27FC236}">
                  <a16:creationId xmlns:a16="http://schemas.microsoft.com/office/drawing/2014/main" id="{A6359FA2-E374-4073-8269-E10D2AE74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9A1F0E66-9B5E-4980-8AEC-B4D144B48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BEED6113-5AD1-AA6F-D875-768A62A95881}"/>
              </a:ext>
            </a:extLst>
          </p:cNvPr>
          <p:cNvSpPr>
            <a:spLocks noGrp="1"/>
          </p:cNvSpPr>
          <p:nvPr>
            <p:ph idx="1"/>
          </p:nvPr>
        </p:nvSpPr>
        <p:spPr>
          <a:xfrm>
            <a:off x="284480" y="2712720"/>
            <a:ext cx="8503920" cy="3931919"/>
          </a:xfrm>
        </p:spPr>
        <p:txBody>
          <a:bodyPr>
            <a:normAutofit/>
          </a:bodyPr>
          <a:lstStyle/>
          <a:p>
            <a:pPr marL="0" indent="0" fontAlgn="base">
              <a:lnSpc>
                <a:spcPct val="90000"/>
              </a:lnSpc>
              <a:spcAft>
                <a:spcPts val="600"/>
              </a:spcAft>
              <a:buNone/>
            </a:pPr>
            <a:r>
              <a:rPr lang="en-US" sz="1400" dirty="0">
                <a:solidFill>
                  <a:schemeClr val="tx1">
                    <a:alpha val="80000"/>
                  </a:schemeClr>
                </a:solidFill>
              </a:rPr>
              <a:t>Phishing is a dangerous cybercrime that preys on cognitive weaknesses of individuals which are classified into numerous categories. Here’s a breakdown of those categories which can help devise an effective defense against phishing:</a:t>
            </a:r>
          </a:p>
          <a:p>
            <a:pPr marL="0" indent="0" fontAlgn="base">
              <a:lnSpc>
                <a:spcPct val="90000"/>
              </a:lnSpc>
              <a:spcBef>
                <a:spcPts val="0"/>
              </a:spcBef>
              <a:spcAft>
                <a:spcPts val="600"/>
              </a:spcAft>
              <a:buNone/>
            </a:pPr>
            <a:r>
              <a:rPr lang="en-US" sz="1400" dirty="0">
                <a:solidFill>
                  <a:schemeClr val="tx1">
                    <a:alpha val="80000"/>
                  </a:schemeClr>
                </a:solidFill>
              </a:rPr>
              <a:t>Authority Bias</a:t>
            </a:r>
          </a:p>
          <a:p>
            <a:pPr marL="0" indent="0" fontAlgn="base">
              <a:lnSpc>
                <a:spcPct val="90000"/>
              </a:lnSpc>
              <a:spcBef>
                <a:spcPts val="0"/>
              </a:spcBef>
              <a:spcAft>
                <a:spcPts val="600"/>
              </a:spcAft>
              <a:buNone/>
            </a:pPr>
            <a:r>
              <a:rPr lang="en-US" sz="1400" dirty="0">
                <a:solidFill>
                  <a:schemeClr val="tx1">
                    <a:alpha val="80000"/>
                  </a:schemeClr>
                </a:solidFill>
              </a:rPr>
              <a:t>Spoofing trusted organizations (such as banks, government, or tech service providers). Exploiting the human instinct to obey a figure of authority.</a:t>
            </a:r>
          </a:p>
          <a:p>
            <a:pPr marL="0" indent="0" fontAlgn="base">
              <a:lnSpc>
                <a:spcPct val="90000"/>
              </a:lnSpc>
              <a:spcAft>
                <a:spcPts val="600"/>
              </a:spcAft>
              <a:buNone/>
            </a:pPr>
            <a:r>
              <a:rPr lang="en-US" sz="1400" dirty="0">
                <a:solidFill>
                  <a:schemeClr val="tx1">
                    <a:alpha val="80000"/>
                  </a:schemeClr>
                </a:solidFill>
              </a:rPr>
              <a:t>Urgency</a:t>
            </a:r>
          </a:p>
          <a:p>
            <a:pPr marL="0" indent="0" fontAlgn="base">
              <a:lnSpc>
                <a:spcPct val="90000"/>
              </a:lnSpc>
              <a:spcAft>
                <a:spcPts val="600"/>
              </a:spcAft>
              <a:buNone/>
            </a:pPr>
            <a:r>
              <a:rPr lang="en-US" sz="1400" dirty="0">
                <a:solidFill>
                  <a:schemeClr val="tx1">
                    <a:alpha val="80000"/>
                  </a:schemeClr>
                </a:solidFill>
              </a:rPr>
              <a:t>Instilling an undue sense of time constrains to pressure individuals to act without thinking. Playing on the fear of losing out on opportunities such as missing deadlines or losing finances. </a:t>
            </a:r>
          </a:p>
          <a:p>
            <a:pPr marL="0" indent="0" fontAlgn="base">
              <a:lnSpc>
                <a:spcPct val="90000"/>
              </a:lnSpc>
              <a:spcAft>
                <a:spcPts val="600"/>
              </a:spcAft>
              <a:buNone/>
            </a:pPr>
            <a:r>
              <a:rPr lang="en-US" sz="1400" dirty="0">
                <a:solidFill>
                  <a:schemeClr val="tx1">
                    <a:alpha val="80000"/>
                  </a:schemeClr>
                </a:solidFill>
              </a:rPr>
              <a:t>Curiosity</a:t>
            </a:r>
          </a:p>
          <a:p>
            <a:pPr marL="0" indent="0" fontAlgn="base">
              <a:lnSpc>
                <a:spcPct val="90000"/>
              </a:lnSpc>
              <a:spcAft>
                <a:spcPts val="600"/>
              </a:spcAft>
              <a:buNone/>
            </a:pPr>
            <a:r>
              <a:rPr lang="en-US" sz="1400" dirty="0">
                <a:solidFill>
                  <a:schemeClr val="tx1">
                    <a:alpha val="80000"/>
                  </a:schemeClr>
                </a:solidFill>
              </a:rPr>
              <a:t>Sending phishing emails with promising attractive offers or interesting headlines. Playing on the age old human instinct of seeking what is new.</a:t>
            </a:r>
          </a:p>
          <a:p>
            <a:pPr marL="0" indent="0" fontAlgn="base">
              <a:lnSpc>
                <a:spcPct val="90000"/>
              </a:lnSpc>
              <a:spcAft>
                <a:spcPts val="600"/>
              </a:spcAft>
              <a:buNone/>
            </a:pPr>
            <a:r>
              <a:rPr lang="en-US" sz="1400" dirty="0">
                <a:solidFill>
                  <a:schemeClr val="tx1">
                    <a:alpha val="80000"/>
                  </a:schemeClr>
                </a:solidFill>
              </a:rPr>
              <a:t>Social Proof</a:t>
            </a:r>
          </a:p>
          <a:p>
            <a:pPr marL="0" indent="0" fontAlgn="base">
              <a:lnSpc>
                <a:spcPct val="90000"/>
              </a:lnSpc>
              <a:spcAft>
                <a:spcPts val="600"/>
              </a:spcAft>
              <a:buNone/>
            </a:pPr>
            <a:r>
              <a:rPr lang="en-US" sz="1400" dirty="0">
                <a:solidFill>
                  <a:schemeClr val="tx1">
                    <a:alpha val="80000"/>
                  </a:schemeClr>
                </a:solidFill>
              </a:rPr>
              <a:t>Disguising as a family member, colleague or social media contacts in chat. Use of trust through peer-influenced behavior.</a:t>
            </a:r>
          </a:p>
        </p:txBody>
      </p:sp>
    </p:spTree>
    <p:extLst>
      <p:ext uri="{BB962C8B-B14F-4D97-AF65-F5344CB8AC3E}">
        <p14:creationId xmlns:p14="http://schemas.microsoft.com/office/powerpoint/2010/main" val="709834355"/>
      </p:ext>
    </p:extLst>
  </p:cSld>
  <p:clrMapOvr>
    <a:overrideClrMapping bg1="dk1" tx1="lt1" bg2="dk2" tx2="lt2" accent1="accent1" accent2="accent2" accent3="accent3" accent4="accent4" accent5="accent5" accent6="accent6" hlink="hlink" folHlink="folHlink"/>
  </p:clrMapOvr>
  <p:transition spd="med">
    <p:pull/>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3.jpeg"/></Relationships>
</file>

<file path=ppt/theme/_rels/theme4.xml.rels><?xml version="1.0" encoding="UTF-8" standalone="yes"?>
<Relationships xmlns="http://schemas.openxmlformats.org/package/2006/relationships"><Relationship Id="rId1" Type="http://schemas.openxmlformats.org/officeDocument/2006/relationships/image" Target="../media/image4.jpeg"/></Relationships>
</file>

<file path=ppt/theme/_rels/theme6.xml.rels><?xml version="1.0" encoding="UTF-8" standalone="yes"?>
<Relationships xmlns="http://schemas.openxmlformats.org/package/2006/relationships"><Relationship Id="rId1" Type="http://schemas.openxmlformats.org/officeDocument/2006/relationships/image" Target="../media/image5.jpeg"/></Relationships>
</file>

<file path=ppt/theme/_rels/theme7.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3.xml><?xml version="1.0" encoding="utf-8"?>
<a:theme xmlns:a="http://schemas.openxmlformats.org/drawingml/2006/main" name="Parallax">
  <a:themeElements>
    <a:clrScheme name="Parallax">
      <a:dk1>
        <a:sysClr val="windowText" lastClr="000000"/>
      </a:dk1>
      <a:lt1>
        <a:sysClr val="window" lastClr="FFFFFF"/>
      </a:lt1>
      <a:dk2>
        <a:srgbClr val="212121"/>
      </a:dk2>
      <a:lt2>
        <a:srgbClr val="EBEBEB"/>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4.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5.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3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2700"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6.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7.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8.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TM04033919[[fn=Circuit]]</Template>
  <TotalTime>398</TotalTime>
  <Words>3342</Words>
  <Application>Microsoft Office PowerPoint</Application>
  <PresentationFormat>On-screen Show (4:3)</PresentationFormat>
  <Paragraphs>236</Paragraphs>
  <Slides>25</Slides>
  <Notes>0</Notes>
  <HiddenSlides>0</HiddenSlides>
  <MMClips>0</MMClips>
  <ScaleCrop>false</ScaleCrop>
  <HeadingPairs>
    <vt:vector size="6" baseType="variant">
      <vt:variant>
        <vt:lpstr>Fonts Used</vt:lpstr>
      </vt:variant>
      <vt:variant>
        <vt:i4>14</vt:i4>
      </vt:variant>
      <vt:variant>
        <vt:lpstr>Theme</vt:lpstr>
      </vt:variant>
      <vt:variant>
        <vt:i4>8</vt:i4>
      </vt:variant>
      <vt:variant>
        <vt:lpstr>Slide Titles</vt:lpstr>
      </vt:variant>
      <vt:variant>
        <vt:i4>25</vt:i4>
      </vt:variant>
    </vt:vector>
  </HeadingPairs>
  <TitlesOfParts>
    <vt:vector size="47" baseType="lpstr">
      <vt:lpstr>__fkGroteskNeue_598ab8</vt:lpstr>
      <vt:lpstr>Aptos</vt:lpstr>
      <vt:lpstr>Arial</vt:lpstr>
      <vt:lpstr>Bookman Old Style</vt:lpstr>
      <vt:lpstr>Calibri</vt:lpstr>
      <vt:lpstr>Century Gothic</vt:lpstr>
      <vt:lpstr>Corbel</vt:lpstr>
      <vt:lpstr>Courier New</vt:lpstr>
      <vt:lpstr>Rockwell</vt:lpstr>
      <vt:lpstr>Symbol</vt:lpstr>
      <vt:lpstr>Times New Roman</vt:lpstr>
      <vt:lpstr>Trebuchet MS</vt:lpstr>
      <vt:lpstr>Tw Cen MT</vt:lpstr>
      <vt:lpstr>Wingdings 3</vt:lpstr>
      <vt:lpstr>Office Theme</vt:lpstr>
      <vt:lpstr>Circuit</vt:lpstr>
      <vt:lpstr>Parallax</vt:lpstr>
      <vt:lpstr>Mesh</vt:lpstr>
      <vt:lpstr>Slice</vt:lpstr>
      <vt:lpstr>Ion</vt:lpstr>
      <vt:lpstr>Damask</vt:lpstr>
      <vt:lpstr>Facet</vt:lpstr>
      <vt:lpstr>Social Engineering Defense Mechanisms</vt:lpstr>
      <vt:lpstr>Why We Chose This Project</vt:lpstr>
      <vt:lpstr>Introduction: What is Phishing?</vt:lpstr>
      <vt:lpstr>Objectives</vt:lpstr>
      <vt:lpstr>Types of Phishing Attacks</vt:lpstr>
      <vt:lpstr>Anatomy of a Phishing Attack</vt:lpstr>
      <vt:lpstr>Real-World Case Studies</vt:lpstr>
      <vt:lpstr>Lessons learned from these incidents</vt:lpstr>
      <vt:lpstr>Psychological Triggers in Phishing</vt:lpstr>
      <vt:lpstr>PowerPoint Presentation</vt:lpstr>
      <vt:lpstr>Email Phishing Simulation Script Overview</vt:lpstr>
      <vt:lpstr>E-Mail Phishing Workflow</vt:lpstr>
      <vt:lpstr>Features &amp; Code Examples</vt:lpstr>
      <vt:lpstr>Vishing (Voice Phishing)</vt:lpstr>
      <vt:lpstr>Vishing Simulation Code</vt:lpstr>
      <vt:lpstr>Vishing Simulation Scenario</vt:lpstr>
      <vt:lpstr>Awareness Website</vt:lpstr>
      <vt:lpstr>Phishing Detection Techniques</vt:lpstr>
      <vt:lpstr>Importance of User Education</vt:lpstr>
      <vt:lpstr>Challenges and Mitigation</vt:lpstr>
      <vt:lpstr>Ethical and Legal Considerations</vt:lpstr>
      <vt:lpstr>Future Trends in Phishing</vt:lpstr>
      <vt:lpstr>Project Outcomes</vt:lpstr>
      <vt:lpstr>Key Takeaways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chandana yadav</dc:creator>
  <cp:keywords/>
  <dc:description>generated using python-pptx</dc:description>
  <cp:lastModifiedBy>Vamsi Krishna Chebrolu [student]</cp:lastModifiedBy>
  <cp:revision>20</cp:revision>
  <dcterms:created xsi:type="dcterms:W3CDTF">2013-01-27T09:14:16Z</dcterms:created>
  <dcterms:modified xsi:type="dcterms:W3CDTF">2024-12-19T00:48:09Z</dcterms:modified>
  <cp:category/>
</cp:coreProperties>
</file>

<file path=docProps/thumbnail.jpeg>
</file>